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E779CE-F8E3-43EC-BB1F-01452D8793C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E779CE-F8E3-43EC-BB1F-01452D8793C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E779CE-F8E3-43EC-BB1F-01452D8793C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microsoft.com/office/2007/relationships/hdphoto"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04287" y="386619"/>
            <a:ext cx="7983425" cy="5622485"/>
          </a:xfrm>
          <a:prstGeom prst="rect">
            <a:avLst/>
          </a:prstGeom>
        </p:spPr>
      </p:pic>
      <p:sp>
        <p:nvSpPr>
          <p:cNvPr id="5" name="文本框 4"/>
          <p:cNvSpPr txBox="1"/>
          <p:nvPr/>
        </p:nvSpPr>
        <p:spPr>
          <a:xfrm>
            <a:off x="4476089" y="2632436"/>
            <a:ext cx="3239821" cy="993775"/>
          </a:xfrm>
          <a:prstGeom prst="rect">
            <a:avLst/>
          </a:prstGeom>
          <a:noFill/>
        </p:spPr>
        <p:txBody>
          <a:bodyPr wrap="square" rtlCol="0">
            <a:spAutoFit/>
          </a:bodyPr>
          <a:lstStyle/>
          <a:p>
            <a:pPr algn="ctr"/>
            <a:r>
              <a:rPr lang="zh-CN" altLang="en-US" sz="5865" dirty="0">
                <a:solidFill>
                  <a:schemeClr val="accent6"/>
                </a:solidFill>
                <a:latin typeface="+mj-ea"/>
                <a:ea typeface="+mj-ea"/>
              </a:rPr>
              <a:t>三亚之旅</a:t>
            </a:r>
            <a:endParaRPr lang="zh-CN" altLang="en-US" sz="5865" dirty="0">
              <a:solidFill>
                <a:schemeClr val="accent6"/>
              </a:solidFill>
              <a:latin typeface="+mj-ea"/>
              <a:ea typeface="+mj-ea"/>
            </a:endParaRPr>
          </a:p>
        </p:txBody>
      </p:sp>
      <p:pic>
        <p:nvPicPr>
          <p:cNvPr id="7" name="Melody of lov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171057" y="6008253"/>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3"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plus(in)">
                                      <p:cBhvr>
                                        <p:cTn id="9" dur="3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barn(inVertical)">
                                      <p:cBhvr>
                                        <p:cTn id="1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68">
                <p:cTn id="15"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第二天 亚龙湾</a:t>
            </a:r>
            <a:endParaRPr lang="zh-CN" altLang="en-US"/>
          </a:p>
        </p:txBody>
      </p:sp>
      <p:sp>
        <p:nvSpPr>
          <p:cNvPr id="3" name="内容占位符 2"/>
          <p:cNvSpPr>
            <a:spLocks noGrp="1"/>
          </p:cNvSpPr>
          <p:nvPr>
            <p:ph idx="1"/>
          </p:nvPr>
        </p:nvSpPr>
        <p:spPr/>
        <p:txBody>
          <a:bodyPr/>
          <a:p>
            <a:r>
              <a:rPr lang="zh-CN" altLang="en-US"/>
              <a:t>亚龙湾为一个月牙湾，拥有7千米长的银白色海滩，沙质相当细腻。而这里的南海没有受到污染，海水洁净透明，远望呈现几种不同的蓝色，而水面下珊瑚种类丰富，可清楚观赏珊瑚，适合多种水面下活动包括潜水等，令海底成为了当地的旅游的核心。</a:t>
            </a:r>
            <a:endParaRPr lang="zh-CN" altLang="en-US"/>
          </a:p>
          <a:p>
            <a:r>
              <a:rPr lang="zh-CN" altLang="en-US"/>
              <a:t>这里的浪要比三亚湾大，还在远处的我便能听见欢乐的嬉笑声，虽然海浪窜入嘴巴咸得苦涩，但是许多孩子们却迫不及待的拥入大海的怀抱中嬉戏，在海浪中一起一伏</a:t>
            </a:r>
            <a:endParaRPr lang="zh-CN" altLang="en-US"/>
          </a:p>
          <a:p>
            <a:r>
              <a:rPr lang="zh-CN" altLang="en-US"/>
              <a:t>我也同他们一起在海浪中玩耍，所以没有拍到亚龙湾银白沙滩和海的风姿</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第三天 海棠湾</a:t>
            </a:r>
            <a:endParaRPr lang="zh-CN" altLang="en-US"/>
          </a:p>
        </p:txBody>
      </p:sp>
      <p:sp>
        <p:nvSpPr>
          <p:cNvPr id="3" name="内容占位符 2"/>
          <p:cNvSpPr>
            <a:spLocks noGrp="1"/>
          </p:cNvSpPr>
          <p:nvPr>
            <p:ph idx="1"/>
          </p:nvPr>
        </p:nvSpPr>
        <p:spPr/>
        <p:txBody>
          <a:bodyPr/>
          <a:p>
            <a:r>
              <a:rPr lang="zh-CN" altLang="en-US"/>
              <a:t>海棠湾是一个尚未完全开发的海滩</a:t>
            </a:r>
            <a:endParaRPr lang="zh-CN" altLang="en-US"/>
          </a:p>
        </p:txBody>
      </p:sp>
      <p:pic>
        <p:nvPicPr>
          <p:cNvPr id="4" name="图片 3" descr="IMG_3255"/>
          <p:cNvPicPr>
            <a:picLocks noChangeAspect="1"/>
          </p:cNvPicPr>
          <p:nvPr/>
        </p:nvPicPr>
        <p:blipFill>
          <a:blip r:embed="rId1"/>
          <a:stretch>
            <a:fillRect/>
          </a:stretch>
        </p:blipFill>
        <p:spPr>
          <a:xfrm>
            <a:off x="180340" y="2364740"/>
            <a:ext cx="5681980" cy="4405207"/>
          </a:xfrm>
          <a:prstGeom prst="rect">
            <a:avLst/>
          </a:prstGeom>
        </p:spPr>
      </p:pic>
      <p:pic>
        <p:nvPicPr>
          <p:cNvPr id="5" name="图片 4" descr="IMG_3221"/>
          <p:cNvPicPr>
            <a:picLocks noChangeAspect="1"/>
          </p:cNvPicPr>
          <p:nvPr/>
        </p:nvPicPr>
        <p:blipFill>
          <a:blip r:embed="rId2"/>
          <a:stretch>
            <a:fillRect/>
          </a:stretch>
        </p:blipFill>
        <p:spPr>
          <a:xfrm>
            <a:off x="5670127" y="2365587"/>
            <a:ext cx="6493087" cy="4404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第四天 蜈支洲岛</a:t>
            </a:r>
            <a:endParaRPr lang="zh-CN" altLang="en-US"/>
          </a:p>
        </p:txBody>
      </p:sp>
      <p:sp>
        <p:nvSpPr>
          <p:cNvPr id="3" name="内容占位符 2"/>
          <p:cNvSpPr>
            <a:spLocks noGrp="1"/>
          </p:cNvSpPr>
          <p:nvPr>
            <p:ph idx="1"/>
          </p:nvPr>
        </p:nvSpPr>
        <p:spPr/>
        <p:txBody>
          <a:bodyPr/>
          <a:p>
            <a:r>
              <a:rPr lang="zh-CN" altLang="en-US"/>
              <a:t>岛上有2000多种植物，乔木高大挺拔，灌木茂密。环岛海域水清见底，能见度极高，可达27米。盛产夜光螺、海参、龙虾、马鲛鱼、海胆、鲳鱼及五颜六色的热带鱼。南部水域海底珊瑚礁保护很好，五彩斑斓，形态奇异。这里是海上娱乐特别是潜水观光的首选之地。</a:t>
            </a:r>
            <a:endParaRPr lang="zh-CN" altLang="en-US"/>
          </a:p>
          <a:p>
            <a:r>
              <a:rPr lang="zh-CN" altLang="en-US"/>
              <a:t>南部水域海底有着保护很好的珊瑚礁，是世界上为数不多的唯一没有礁石或者鹅卵石混杂的海岛，是国内最佳潜水基地。极目远眺，烟波浩渺，海天一色</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IMG_3281"/>
          <p:cNvPicPr>
            <a:picLocks noChangeAspect="1"/>
          </p:cNvPicPr>
          <p:nvPr/>
        </p:nvPicPr>
        <p:blipFill>
          <a:blip r:embed="rId1"/>
          <a:stretch>
            <a:fillRect/>
          </a:stretch>
        </p:blipFill>
        <p:spPr>
          <a:xfrm>
            <a:off x="500380" y="573193"/>
            <a:ext cx="3841327" cy="5816600"/>
          </a:xfrm>
          <a:prstGeom prst="rect">
            <a:avLst/>
          </a:prstGeom>
        </p:spPr>
      </p:pic>
      <p:pic>
        <p:nvPicPr>
          <p:cNvPr id="5" name="图片 4" descr="IMG_3284"/>
          <p:cNvPicPr>
            <a:picLocks noChangeAspect="1"/>
          </p:cNvPicPr>
          <p:nvPr/>
        </p:nvPicPr>
        <p:blipFill>
          <a:blip r:embed="rId2"/>
          <a:stretch>
            <a:fillRect/>
          </a:stretch>
        </p:blipFill>
        <p:spPr>
          <a:xfrm>
            <a:off x="4554220" y="786553"/>
            <a:ext cx="7485380" cy="5603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ppt_y</p:attrName>
                                        </p:attrNameLst>
                                      </p:cBhvr>
                                      <p:tavLst>
                                        <p:tav tm="0">
                                          <p:val>
                                            <p:strVal val="#ppt_y+#ppt_h*1.125000"/>
                                          </p:val>
                                        </p:tav>
                                        <p:tav tm="100000">
                                          <p:val>
                                            <p:strVal val="#ppt_y"/>
                                          </p:val>
                                        </p:tav>
                                      </p:tavLst>
                                    </p:anim>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观鸟园</a:t>
            </a:r>
            <a:endParaRPr lang="zh-CN" altLang="en-US"/>
          </a:p>
        </p:txBody>
      </p:sp>
      <p:pic>
        <p:nvPicPr>
          <p:cNvPr id="9" name="内容占位符 8" descr="IMG_3332"/>
          <p:cNvPicPr>
            <a:picLocks noChangeAspect="1"/>
          </p:cNvPicPr>
          <p:nvPr>
            <p:ph idx="1"/>
          </p:nvPr>
        </p:nvPicPr>
        <p:blipFill>
          <a:blip r:embed="rId1"/>
          <a:stretch>
            <a:fillRect/>
          </a:stretch>
        </p:blipFill>
        <p:spPr>
          <a:xfrm>
            <a:off x="333587" y="1945640"/>
            <a:ext cx="5800513" cy="4615180"/>
          </a:xfrm>
          <a:prstGeom prst="rect">
            <a:avLst/>
          </a:prstGeom>
        </p:spPr>
      </p:pic>
      <p:pic>
        <p:nvPicPr>
          <p:cNvPr id="8" name="图片 7" descr="IMG_3315"/>
          <p:cNvPicPr>
            <a:picLocks noChangeAspect="1"/>
          </p:cNvPicPr>
          <p:nvPr/>
        </p:nvPicPr>
        <p:blipFill>
          <a:blip r:embed="rId2"/>
          <a:stretch>
            <a:fillRect/>
          </a:stretch>
        </p:blipFill>
        <p:spPr>
          <a:xfrm>
            <a:off x="6422813" y="1690793"/>
            <a:ext cx="5619327" cy="48911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strVal val="#ppt_w*0.05"/>
                                          </p:val>
                                        </p:tav>
                                        <p:tav tm="100000">
                                          <p:val>
                                            <p:strVal val="#ppt_w"/>
                                          </p:val>
                                        </p:tav>
                                      </p:tavLst>
                                    </p:anim>
                                    <p:anim calcmode="lin" valueType="num">
                                      <p:cBhvr>
                                        <p:cTn id="13" dur="500" fill="hold"/>
                                        <p:tgtEl>
                                          <p:spTgt spid="8"/>
                                        </p:tgtEl>
                                        <p:attrNameLst>
                                          <p:attrName>ppt_h</p:attrName>
                                        </p:attrNameLst>
                                      </p:cBhvr>
                                      <p:tavLst>
                                        <p:tav tm="0">
                                          <p:val>
                                            <p:strVal val="#ppt_h"/>
                                          </p:val>
                                        </p:tav>
                                        <p:tav tm="100000">
                                          <p:val>
                                            <p:strVal val="#ppt_h"/>
                                          </p:val>
                                        </p:tav>
                                      </p:tavLst>
                                    </p:anim>
                                    <p:anim calcmode="lin" valueType="num">
                                      <p:cBhvr>
                                        <p:cTn id="14" dur="500" fill="hold"/>
                                        <p:tgtEl>
                                          <p:spTgt spid="8"/>
                                        </p:tgtEl>
                                        <p:attrNameLst>
                                          <p:attrName>ppt_x</p:attrName>
                                        </p:attrNameLst>
                                      </p:cBhvr>
                                      <p:tavLst>
                                        <p:tav tm="0">
                                          <p:val>
                                            <p:strVal val="#ppt_x-.2"/>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七步桥</a:t>
            </a:r>
            <a:r>
              <a:rPr lang="en-US" altLang="zh-CN"/>
              <a:t>and</a:t>
            </a:r>
            <a:r>
              <a:rPr lang="zh-CN" altLang="en-US"/>
              <a:t>龙须丝【？？？】</a:t>
            </a:r>
            <a:endParaRPr lang="en-US" altLang="zh-CN"/>
          </a:p>
        </p:txBody>
      </p:sp>
      <p:pic>
        <p:nvPicPr>
          <p:cNvPr id="7" name="内容占位符 6" descr="IMG_3293"/>
          <p:cNvPicPr>
            <a:picLocks noChangeAspect="1"/>
          </p:cNvPicPr>
          <p:nvPr>
            <p:ph idx="1"/>
          </p:nvPr>
        </p:nvPicPr>
        <p:blipFill>
          <a:blip r:embed="rId1"/>
          <a:stretch>
            <a:fillRect/>
          </a:stretch>
        </p:blipFill>
        <p:spPr>
          <a:xfrm>
            <a:off x="-43180" y="1690793"/>
            <a:ext cx="6040120" cy="5190067"/>
          </a:xfrm>
          <a:prstGeom prst="rect">
            <a:avLst/>
          </a:prstGeom>
        </p:spPr>
      </p:pic>
      <p:pic>
        <p:nvPicPr>
          <p:cNvPr id="6" name="图片 5" descr="IMG_3287"/>
          <p:cNvPicPr>
            <a:picLocks noChangeAspect="1"/>
          </p:cNvPicPr>
          <p:nvPr/>
        </p:nvPicPr>
        <p:blipFill>
          <a:blip r:embed="rId2"/>
          <a:stretch>
            <a:fillRect/>
          </a:stretch>
        </p:blipFill>
        <p:spPr>
          <a:xfrm>
            <a:off x="6309360" y="1690793"/>
            <a:ext cx="5549900" cy="49716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与羊驼合影</a:t>
            </a:r>
            <a:endParaRPr lang="zh-CN" altLang="en-US"/>
          </a:p>
        </p:txBody>
      </p:sp>
      <p:pic>
        <p:nvPicPr>
          <p:cNvPr id="5" name="内容占位符 4"/>
          <p:cNvPicPr>
            <a:picLocks noChangeAspect="1"/>
          </p:cNvPicPr>
          <p:nvPr>
            <p:ph idx="1"/>
          </p:nvPr>
        </p:nvPicPr>
        <p:blipFill>
          <a:blip r:embed="rId1"/>
          <a:stretch>
            <a:fillRect/>
          </a:stretch>
        </p:blipFill>
        <p:spPr>
          <a:xfrm>
            <a:off x="7012940" y="364913"/>
            <a:ext cx="4152053" cy="6201833"/>
          </a:xfrm>
          <a:prstGeom prst="rect">
            <a:avLst/>
          </a:prstGeom>
        </p:spPr>
      </p:pic>
      <p:pic>
        <p:nvPicPr>
          <p:cNvPr id="6" name="图片 5"/>
          <p:cNvPicPr>
            <a:picLocks noChangeAspect="1"/>
          </p:cNvPicPr>
          <p:nvPr/>
        </p:nvPicPr>
        <p:blipFill>
          <a:blip r:embed="rId2"/>
          <a:stretch>
            <a:fillRect/>
          </a:stretch>
        </p:blipFill>
        <p:spPr>
          <a:xfrm>
            <a:off x="333587" y="2762673"/>
            <a:ext cx="2363893" cy="3254587"/>
          </a:xfrm>
          <a:prstGeom prst="rect">
            <a:avLst/>
          </a:prstGeom>
        </p:spPr>
      </p:pic>
      <p:sp>
        <p:nvSpPr>
          <p:cNvPr id="227" name=" 227"/>
          <p:cNvSpPr/>
          <p:nvPr/>
        </p:nvSpPr>
        <p:spPr>
          <a:xfrm rot="18420000">
            <a:off x="5121275" y="935990"/>
            <a:ext cx="3005455" cy="1875790"/>
          </a:xfrm>
          <a:prstGeom prst="wedgeEllipseCallout">
            <a:avLst>
              <a:gd name="adj1" fmla="val -25046"/>
              <a:gd name="adj2" fmla="val 6569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3" name="文本框 2"/>
          <p:cNvSpPr txBox="1"/>
          <p:nvPr/>
        </p:nvSpPr>
        <p:spPr>
          <a:xfrm>
            <a:off x="5915025" y="1336040"/>
            <a:ext cx="1707515" cy="1076325"/>
          </a:xfrm>
          <a:prstGeom prst="rect">
            <a:avLst/>
          </a:prstGeom>
          <a:noFill/>
        </p:spPr>
        <p:txBody>
          <a:bodyPr wrap="square" rtlCol="0">
            <a:spAutoFit/>
          </a:bodyPr>
          <a:p>
            <a:r>
              <a:rPr lang="zh-CN" altLang="en-US" sz="3200"/>
              <a:t>憋说话，吻我</a:t>
            </a:r>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ppt_w*0.05"/>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anim calcmode="lin" valueType="num">
                                      <p:cBhvr>
                                        <p:cTn id="14" dur="500" fill="hold"/>
                                        <p:tgtEl>
                                          <p:spTgt spid="5"/>
                                        </p:tgtEl>
                                        <p:attrNameLst>
                                          <p:attrName>ppt_x</p:attrName>
                                        </p:attrNameLst>
                                      </p:cBhvr>
                                      <p:tavLst>
                                        <p:tav tm="0">
                                          <p:val>
                                            <p:strVal val="#ppt_x-.2"/>
                                          </p:val>
                                        </p:tav>
                                        <p:tav tm="100000">
                                          <p:val>
                                            <p:strVal val="#ppt_x"/>
                                          </p:val>
                                        </p:tav>
                                      </p:tavLst>
                                    </p:anim>
                                    <p:anim calcmode="lin" valueType="num">
                                      <p:cBhvr>
                                        <p:cTn id="15" dur="500" fill="hold"/>
                                        <p:tgtEl>
                                          <p:spTgt spid="5"/>
                                        </p:tgtEl>
                                        <p:attrNameLst>
                                          <p:attrName>ppt_y</p:attrName>
                                        </p:attrNameLst>
                                      </p:cBhvr>
                                      <p:tavLst>
                                        <p:tav tm="0">
                                          <p:val>
                                            <p:strVal val="#ppt_y"/>
                                          </p:val>
                                        </p:tav>
                                        <p:tav tm="100000">
                                          <p:val>
                                            <p:strVal val="#ppt_y"/>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7"/>
                                        </p:tgtEl>
                                        <p:attrNameLst>
                                          <p:attrName>style.visibility</p:attrName>
                                        </p:attrNameLst>
                                      </p:cBhvr>
                                      <p:to>
                                        <p:strVal val="visible"/>
                                      </p:to>
                                    </p:set>
                                    <p:anim calcmode="lin" valueType="num">
                                      <p:cBhvr additive="base">
                                        <p:cTn id="21" dur="500" fill="hold"/>
                                        <p:tgtEl>
                                          <p:spTgt spid="227"/>
                                        </p:tgtEl>
                                        <p:attrNameLst>
                                          <p:attrName>ppt_x</p:attrName>
                                        </p:attrNameLst>
                                      </p:cBhvr>
                                      <p:tavLst>
                                        <p:tav tm="0">
                                          <p:val>
                                            <p:strVal val="#ppt_x"/>
                                          </p:val>
                                        </p:tav>
                                        <p:tav tm="100000">
                                          <p:val>
                                            <p:strVal val="#ppt_x"/>
                                          </p:val>
                                        </p:tav>
                                      </p:tavLst>
                                    </p:anim>
                                    <p:anim calcmode="lin" valueType="num">
                                      <p:cBhvr additive="base">
                                        <p:cTn id="22" dur="500" fill="hold"/>
                                        <p:tgtEl>
                                          <p:spTgt spid="2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7"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04287" y="386619"/>
            <a:ext cx="7983425" cy="5622485"/>
          </a:xfrm>
          <a:prstGeom prst="rect">
            <a:avLst/>
          </a:prstGeom>
        </p:spPr>
      </p:pic>
      <p:sp>
        <p:nvSpPr>
          <p:cNvPr id="4" name="文本框 3"/>
          <p:cNvSpPr txBox="1"/>
          <p:nvPr/>
        </p:nvSpPr>
        <p:spPr>
          <a:xfrm>
            <a:off x="4476089" y="2514924"/>
            <a:ext cx="3239821" cy="748030"/>
          </a:xfrm>
          <a:prstGeom prst="rect">
            <a:avLst/>
          </a:prstGeom>
          <a:noFill/>
        </p:spPr>
        <p:txBody>
          <a:bodyPr wrap="square" rtlCol="0">
            <a:spAutoFit/>
          </a:bodyPr>
          <a:lstStyle/>
          <a:p>
            <a:pPr algn="ctr"/>
            <a:r>
              <a:rPr lang="zh-CN" altLang="en-US" sz="4265" dirty="0" smtClean="0">
                <a:solidFill>
                  <a:schemeClr val="accent6"/>
                </a:solidFill>
                <a:latin typeface="+mj-ea"/>
                <a:ea typeface="+mj-ea"/>
              </a:rPr>
              <a:t>谢谢观看</a:t>
            </a:r>
            <a:endParaRPr lang="zh-CN" altLang="en-US" sz="4265" dirty="0">
              <a:solidFill>
                <a:schemeClr val="accent6"/>
              </a:solidFill>
              <a:latin typeface="+mj-ea"/>
              <a:ea typeface="+mj-ea"/>
            </a:endParaRPr>
          </a:p>
        </p:txBody>
      </p:sp>
      <p:sp>
        <p:nvSpPr>
          <p:cNvPr id="5" name="文本框 4"/>
          <p:cNvSpPr txBox="1"/>
          <p:nvPr/>
        </p:nvSpPr>
        <p:spPr>
          <a:xfrm>
            <a:off x="5073701" y="3276977"/>
            <a:ext cx="2044597" cy="297180"/>
          </a:xfrm>
          <a:prstGeom prst="rect">
            <a:avLst/>
          </a:prstGeom>
          <a:noFill/>
        </p:spPr>
        <p:txBody>
          <a:bodyPr wrap="square" rtlCol="0">
            <a:spAutoFit/>
          </a:bodyPr>
          <a:lstStyle/>
          <a:p>
            <a:pPr algn="ctr"/>
            <a:r>
              <a:rPr lang="en-US" altLang="zh-CN" sz="1335" dirty="0" smtClean="0">
                <a:solidFill>
                  <a:schemeClr val="tx1">
                    <a:lumMod val="65000"/>
                    <a:lumOff val="35000"/>
                  </a:schemeClr>
                </a:solidFill>
                <a:latin typeface="Times New Roman" panose="02020603050405020304" pitchFamily="18" charset="0"/>
                <a:ea typeface="+mj-ea"/>
                <a:cs typeface="Times New Roman" panose="02020603050405020304" pitchFamily="18" charset="0"/>
              </a:rPr>
              <a:t>THANK YOU</a:t>
            </a:r>
            <a:endParaRPr lang="zh-CN" altLang="en-US" sz="1335" dirty="0">
              <a:solidFill>
                <a:schemeClr val="tx1">
                  <a:lumMod val="65000"/>
                  <a:lumOff val="35000"/>
                </a:schemeClr>
              </a:solidFill>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in)">
                                      <p:cBhvr>
                                        <p:cTn id="7" dur="3000"/>
                                        <p:tgtEl>
                                          <p:spTgt spid="3"/>
                                        </p:tgtEl>
                                      </p:cBhvr>
                                    </p:animEffect>
                                  </p:childTnLst>
                                </p:cTn>
                              </p:par>
                              <p:par>
                                <p:cTn id="8" presetID="56" presetClass="entr" presetSubtype="0" fill="hold" grpId="0" nodeType="withEffect">
                                  <p:stCondLst>
                                    <p:cond delay="3000"/>
                                  </p:stCondLst>
                                  <p:iterate type="lt">
                                    <p:tmPct val="30000"/>
                                  </p:iterate>
                                  <p:childTnLst>
                                    <p:set>
                                      <p:cBhvr>
                                        <p:cTn id="9" dur="1" fill="hold">
                                          <p:stCondLst>
                                            <p:cond delay="0"/>
                                          </p:stCondLst>
                                        </p:cTn>
                                        <p:tgtEl>
                                          <p:spTgt spid="4"/>
                                        </p:tgtEl>
                                        <p:attrNameLst>
                                          <p:attrName>style.visibility</p:attrName>
                                        </p:attrNameLst>
                                      </p:cBhvr>
                                      <p:to>
                                        <p:strVal val="visible"/>
                                      </p:to>
                                    </p:set>
                                    <p:anim by="(-#ppt_w*2)" calcmode="lin" valueType="num">
                                      <p:cBhvr rctx="PPT">
                                        <p:cTn id="10" dur="500" autoRev="1" fill="hold">
                                          <p:stCondLst>
                                            <p:cond delay="0"/>
                                          </p:stCondLst>
                                        </p:cTn>
                                        <p:tgtEl>
                                          <p:spTgt spid="4"/>
                                        </p:tgtEl>
                                        <p:attrNameLst>
                                          <p:attrName>ppt_w</p:attrName>
                                        </p:attrNameLst>
                                      </p:cBhvr>
                                    </p:anim>
                                    <p:anim by="(#ppt_w*0.50)" calcmode="lin" valueType="num">
                                      <p:cBhvr>
                                        <p:cTn id="11" dur="500" decel="50000" autoRev="1" fill="hold">
                                          <p:stCondLst>
                                            <p:cond delay="0"/>
                                          </p:stCondLst>
                                        </p:cTn>
                                        <p:tgtEl>
                                          <p:spTgt spid="4"/>
                                        </p:tgtEl>
                                        <p:attrNameLst>
                                          <p:attrName>ppt_x</p:attrName>
                                        </p:attrNameLst>
                                      </p:cBhvr>
                                    </p:anim>
                                    <p:anim from="(-#ppt_h/2)" to="(#ppt_y)" calcmode="lin" valueType="num">
                                      <p:cBhvr>
                                        <p:cTn id="12" dur="1000" fill="hold">
                                          <p:stCondLst>
                                            <p:cond delay="0"/>
                                          </p:stCondLst>
                                        </p:cTn>
                                        <p:tgtEl>
                                          <p:spTgt spid="4"/>
                                        </p:tgtEl>
                                        <p:attrNameLst>
                                          <p:attrName>ppt_y</p:attrName>
                                        </p:attrNameLst>
                                      </p:cBhvr>
                                    </p:anim>
                                    <p:animRot by="21600000">
                                      <p:cBhvr>
                                        <p:cTn id="13" dur="1000" fill="hold">
                                          <p:stCondLst>
                                            <p:cond delay="0"/>
                                          </p:stCondLst>
                                        </p:cTn>
                                        <p:tgtEl>
                                          <p:spTgt spid="4"/>
                                        </p:tgtEl>
                                        <p:attrNameLst>
                                          <p:attrName>r</p:attrName>
                                        </p:attrNameLst>
                                      </p:cBhvr>
                                    </p:animRot>
                                  </p:childTnLst>
                                </p:cTn>
                              </p:par>
                              <p:par>
                                <p:cTn id="14" presetID="41" presetClass="entr" presetSubtype="0" fill="hold" grpId="0" nodeType="withEffect">
                                  <p:stCondLst>
                                    <p:cond delay="5000"/>
                                  </p:stCondLst>
                                  <p:iterate type="lt">
                                    <p:tmPct val="20000"/>
                                  </p:iterate>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 calcmode="lin" valueType="num">
                                      <p:cBhvr>
                                        <p:cTn id="1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H="1">
            <a:off x="6084993" y="154940"/>
            <a:ext cx="33867" cy="6313593"/>
          </a:xfrm>
          <a:prstGeom prst="line">
            <a:avLst/>
          </a:prstGeom>
          <a:ln w="9525">
            <a:solidFill>
              <a:srgbClr val="64646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6047829" y="1222256"/>
            <a:ext cx="3268157" cy="863829"/>
            <a:chOff x="4286539" y="1345390"/>
            <a:chExt cx="2451118" cy="647872"/>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64003" y="1407362"/>
              <a:ext cx="2010630" cy="585900"/>
            </a:xfrm>
            <a:prstGeom prst="rect">
              <a:avLst/>
            </a:prstGeom>
          </p:spPr>
        </p:pic>
        <p:grpSp>
          <p:nvGrpSpPr>
            <p:cNvPr id="9" name="组合 8"/>
            <p:cNvGrpSpPr/>
            <p:nvPr/>
          </p:nvGrpSpPr>
          <p:grpSpPr>
            <a:xfrm>
              <a:off x="4286539" y="1400488"/>
              <a:ext cx="2451118" cy="418584"/>
              <a:chOff x="8060880" y="760883"/>
              <a:chExt cx="3167018" cy="540840"/>
            </a:xfrm>
          </p:grpSpPr>
          <p:sp>
            <p:nvSpPr>
              <p:cNvPr id="12" name="Freeform 56"/>
              <p:cNvSpPr/>
              <p:nvPr/>
            </p:nvSpPr>
            <p:spPr bwMode="auto">
              <a:xfrm>
                <a:off x="8805644"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7686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sp>
            <p:nvSpPr>
              <p:cNvPr id="13" name="Freeform 57"/>
              <p:cNvSpPr/>
              <p:nvPr/>
            </p:nvSpPr>
            <p:spPr bwMode="auto">
              <a:xfrm>
                <a:off x="8060880" y="760883"/>
                <a:ext cx="744763"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sp>
            <p:nvSpPr>
              <p:cNvPr id="14" name="Freeform 58"/>
              <p:cNvSpPr/>
              <p:nvPr/>
            </p:nvSpPr>
            <p:spPr bwMode="auto">
              <a:xfrm>
                <a:off x="8305588"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grpSp>
        <p:sp>
          <p:nvSpPr>
            <p:cNvPr id="10" name="文本框 9"/>
            <p:cNvSpPr txBox="1"/>
            <p:nvPr/>
          </p:nvSpPr>
          <p:spPr>
            <a:xfrm>
              <a:off x="4985924" y="1345390"/>
              <a:ext cx="1051560" cy="437674"/>
            </a:xfrm>
            <a:prstGeom prst="rect">
              <a:avLst/>
            </a:prstGeom>
            <a:noFill/>
          </p:spPr>
          <p:txBody>
            <a:bodyPr wrap="none" rtlCol="0">
              <a:spAutoFit/>
            </a:bodyPr>
            <a:lstStyle/>
            <a:p>
              <a:r>
                <a:rPr lang="zh-CN" altLang="zh-CN" sz="3200" dirty="0">
                  <a:solidFill>
                    <a:schemeClr val="bg1"/>
                  </a:solidFill>
                </a:rPr>
                <a:t>第一天</a:t>
              </a:r>
              <a:endParaRPr lang="zh-CN" altLang="zh-CN" sz="3200" dirty="0">
                <a:solidFill>
                  <a:schemeClr val="bg1"/>
                </a:solidFill>
              </a:endParaRPr>
            </a:p>
          </p:txBody>
        </p:sp>
        <p:sp>
          <p:nvSpPr>
            <p:cNvPr id="11" name="文本框 10"/>
            <p:cNvSpPr txBox="1"/>
            <p:nvPr/>
          </p:nvSpPr>
          <p:spPr>
            <a:xfrm>
              <a:off x="4310275" y="1422824"/>
              <a:ext cx="268605" cy="345281"/>
            </a:xfrm>
            <a:prstGeom prst="rect">
              <a:avLst/>
            </a:prstGeom>
            <a:noFill/>
          </p:spPr>
          <p:txBody>
            <a:bodyPr wrap="none" rtlCol="0">
              <a:spAutoFit/>
            </a:bodyPr>
            <a:lstStyle/>
            <a:p>
              <a:r>
                <a:rPr lang="en-US" altLang="zh-CN" sz="2400" b="1" dirty="0" smtClean="0">
                  <a:solidFill>
                    <a:srgbClr val="76863C"/>
                  </a:solidFill>
                  <a:ea typeface="Arial Unicode MS" panose="020B0604020202020204" pitchFamily="34" charset="-122"/>
                  <a:cs typeface="Arial Unicode MS" panose="020B0604020202020204" pitchFamily="34" charset="-122"/>
                </a:rPr>
                <a:t>1</a:t>
              </a:r>
              <a:endParaRPr lang="zh-CN" altLang="en-US" sz="2400" b="1" dirty="0">
                <a:solidFill>
                  <a:srgbClr val="76863C"/>
                </a:solidFill>
                <a:ea typeface="Arial Unicode MS" panose="020B0604020202020204" pitchFamily="34" charset="-122"/>
                <a:cs typeface="Arial Unicode MS" panose="020B0604020202020204" pitchFamily="34" charset="-122"/>
              </a:endParaRPr>
            </a:p>
          </p:txBody>
        </p:sp>
      </p:grpSp>
      <p:grpSp>
        <p:nvGrpSpPr>
          <p:cNvPr id="15" name="组合 14"/>
          <p:cNvGrpSpPr/>
          <p:nvPr/>
        </p:nvGrpSpPr>
        <p:grpSpPr>
          <a:xfrm>
            <a:off x="2674760" y="1818347"/>
            <a:ext cx="3266327" cy="788772"/>
            <a:chOff x="2406342" y="2108053"/>
            <a:chExt cx="2449745" cy="591579"/>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6342" y="2112624"/>
              <a:ext cx="2168401" cy="587008"/>
            </a:xfrm>
            <a:prstGeom prst="rect">
              <a:avLst/>
            </a:prstGeom>
          </p:spPr>
        </p:pic>
        <p:grpSp>
          <p:nvGrpSpPr>
            <p:cNvPr id="17" name="组合 16"/>
            <p:cNvGrpSpPr/>
            <p:nvPr/>
          </p:nvGrpSpPr>
          <p:grpSpPr>
            <a:xfrm>
              <a:off x="2406342" y="2111455"/>
              <a:ext cx="2449745" cy="418584"/>
              <a:chOff x="5631533" y="1961370"/>
              <a:chExt cx="3165244" cy="540840"/>
            </a:xfrm>
          </p:grpSpPr>
          <p:sp>
            <p:nvSpPr>
              <p:cNvPr id="20" name="Freeform 65"/>
              <p:cNvSpPr/>
              <p:nvPr/>
            </p:nvSpPr>
            <p:spPr bwMode="auto">
              <a:xfrm>
                <a:off x="5631533" y="1961370"/>
                <a:ext cx="2420481" cy="430899"/>
              </a:xfrm>
              <a:custGeom>
                <a:avLst/>
                <a:gdLst>
                  <a:gd name="T0" fmla="*/ 32 w 2385"/>
                  <a:gd name="T1" fmla="*/ 0 h 425"/>
                  <a:gd name="T2" fmla="*/ 2385 w 2385"/>
                  <a:gd name="T3" fmla="*/ 0 h 425"/>
                  <a:gd name="T4" fmla="*/ 2385 w 2385"/>
                  <a:gd name="T5" fmla="*/ 425 h 425"/>
                  <a:gd name="T6" fmla="*/ 32 w 2385"/>
                  <a:gd name="T7" fmla="*/ 425 h 425"/>
                  <a:gd name="T8" fmla="*/ 0 w 2385"/>
                  <a:gd name="T9" fmla="*/ 393 h 425"/>
                  <a:gd name="T10" fmla="*/ 0 w 2385"/>
                  <a:gd name="T11" fmla="*/ 32 h 425"/>
                  <a:gd name="T12" fmla="*/ 32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32" y="0"/>
                    </a:moveTo>
                    <a:cubicBezTo>
                      <a:pt x="2385" y="0"/>
                      <a:pt x="2385" y="0"/>
                      <a:pt x="2385" y="0"/>
                    </a:cubicBezTo>
                    <a:cubicBezTo>
                      <a:pt x="2385" y="425"/>
                      <a:pt x="2385" y="425"/>
                      <a:pt x="2385" y="425"/>
                    </a:cubicBezTo>
                    <a:cubicBezTo>
                      <a:pt x="32" y="425"/>
                      <a:pt x="32" y="425"/>
                      <a:pt x="32" y="425"/>
                    </a:cubicBezTo>
                    <a:cubicBezTo>
                      <a:pt x="15" y="425"/>
                      <a:pt x="0" y="410"/>
                      <a:pt x="0" y="393"/>
                    </a:cubicBezTo>
                    <a:cubicBezTo>
                      <a:pt x="0" y="32"/>
                      <a:pt x="0" y="32"/>
                      <a:pt x="0" y="32"/>
                    </a:cubicBezTo>
                    <a:cubicBezTo>
                      <a:pt x="0" y="15"/>
                      <a:pt x="15" y="0"/>
                      <a:pt x="32"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sp>
            <p:nvSpPr>
              <p:cNvPr id="21" name="Freeform 66"/>
              <p:cNvSpPr/>
              <p:nvPr/>
            </p:nvSpPr>
            <p:spPr bwMode="auto">
              <a:xfrm>
                <a:off x="8052014" y="1961370"/>
                <a:ext cx="744763" cy="430899"/>
              </a:xfrm>
              <a:custGeom>
                <a:avLst/>
                <a:gdLst>
                  <a:gd name="T0" fmla="*/ 702 w 734"/>
                  <a:gd name="T1" fmla="*/ 0 h 425"/>
                  <a:gd name="T2" fmla="*/ 734 w 734"/>
                  <a:gd name="T3" fmla="*/ 32 h 425"/>
                  <a:gd name="T4" fmla="*/ 734 w 734"/>
                  <a:gd name="T5" fmla="*/ 393 h 425"/>
                  <a:gd name="T6" fmla="*/ 702 w 734"/>
                  <a:gd name="T7" fmla="*/ 425 h 425"/>
                  <a:gd name="T8" fmla="*/ 0 w 734"/>
                  <a:gd name="T9" fmla="*/ 425 h 425"/>
                  <a:gd name="T10" fmla="*/ 0 w 734"/>
                  <a:gd name="T11" fmla="*/ 0 h 425"/>
                  <a:gd name="T12" fmla="*/ 70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702" y="0"/>
                    </a:moveTo>
                    <a:cubicBezTo>
                      <a:pt x="720" y="0"/>
                      <a:pt x="734" y="15"/>
                      <a:pt x="734" y="32"/>
                    </a:cubicBezTo>
                    <a:cubicBezTo>
                      <a:pt x="734" y="393"/>
                      <a:pt x="734" y="393"/>
                      <a:pt x="734" y="393"/>
                    </a:cubicBezTo>
                    <a:cubicBezTo>
                      <a:pt x="734" y="410"/>
                      <a:pt x="720" y="425"/>
                      <a:pt x="702" y="425"/>
                    </a:cubicBezTo>
                    <a:cubicBezTo>
                      <a:pt x="0" y="425"/>
                      <a:pt x="0" y="425"/>
                      <a:pt x="0" y="425"/>
                    </a:cubicBezTo>
                    <a:cubicBezTo>
                      <a:pt x="0" y="0"/>
                      <a:pt x="0" y="0"/>
                      <a:pt x="0" y="0"/>
                    </a:cubicBezTo>
                    <a:lnTo>
                      <a:pt x="70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sp>
            <p:nvSpPr>
              <p:cNvPr id="22" name="Freeform 67"/>
              <p:cNvSpPr/>
              <p:nvPr/>
            </p:nvSpPr>
            <p:spPr bwMode="auto">
              <a:xfrm>
                <a:off x="8296721" y="2246863"/>
                <a:ext cx="255347" cy="255347"/>
              </a:xfrm>
              <a:custGeom>
                <a:avLst/>
                <a:gdLst>
                  <a:gd name="T0" fmla="*/ 72 w 144"/>
                  <a:gd name="T1" fmla="*/ 144 h 144"/>
                  <a:gd name="T2" fmla="*/ 144 w 144"/>
                  <a:gd name="T3" fmla="*/ 72 h 144"/>
                  <a:gd name="T4" fmla="*/ 72 w 144"/>
                  <a:gd name="T5" fmla="*/ 0 h 144"/>
                  <a:gd name="T6" fmla="*/ 0 w 144"/>
                  <a:gd name="T7" fmla="*/ 72 h 144"/>
                  <a:gd name="T8" fmla="*/ 72 w 144"/>
                  <a:gd name="T9" fmla="*/ 144 h 144"/>
                </a:gdLst>
                <a:ahLst/>
                <a:cxnLst>
                  <a:cxn ang="0">
                    <a:pos x="T0" y="T1"/>
                  </a:cxn>
                  <a:cxn ang="0">
                    <a:pos x="T2" y="T3"/>
                  </a:cxn>
                  <a:cxn ang="0">
                    <a:pos x="T4" y="T5"/>
                  </a:cxn>
                  <a:cxn ang="0">
                    <a:pos x="T6" y="T7"/>
                  </a:cxn>
                  <a:cxn ang="0">
                    <a:pos x="T8" y="T9"/>
                  </a:cxn>
                </a:cxnLst>
                <a:rect l="0" t="0" r="r" b="b"/>
                <a:pathLst>
                  <a:path w="144" h="144">
                    <a:moveTo>
                      <a:pt x="72" y="144"/>
                    </a:moveTo>
                    <a:lnTo>
                      <a:pt x="144" y="72"/>
                    </a:lnTo>
                    <a:lnTo>
                      <a:pt x="72" y="0"/>
                    </a:lnTo>
                    <a:lnTo>
                      <a:pt x="0" y="72"/>
                    </a:lnTo>
                    <a:lnTo>
                      <a:pt x="72" y="1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grpSp>
        <p:sp>
          <p:nvSpPr>
            <p:cNvPr id="18" name="文本框 17"/>
            <p:cNvSpPr txBox="1"/>
            <p:nvPr/>
          </p:nvSpPr>
          <p:spPr>
            <a:xfrm>
              <a:off x="2406361" y="2108053"/>
              <a:ext cx="1051560" cy="437674"/>
            </a:xfrm>
            <a:prstGeom prst="rect">
              <a:avLst/>
            </a:prstGeom>
            <a:noFill/>
          </p:spPr>
          <p:txBody>
            <a:bodyPr wrap="none" rtlCol="0">
              <a:spAutoFit/>
            </a:bodyPr>
            <a:lstStyle/>
            <a:p>
              <a:r>
                <a:rPr lang="zh-CN" altLang="en-US" sz="3200" dirty="0">
                  <a:solidFill>
                    <a:schemeClr val="bg1"/>
                  </a:solidFill>
                </a:rPr>
                <a:t>第二天</a:t>
              </a:r>
              <a:endParaRPr lang="zh-CN" altLang="en-US" sz="3200" dirty="0">
                <a:solidFill>
                  <a:schemeClr val="bg1"/>
                </a:solidFill>
              </a:endParaRPr>
            </a:p>
          </p:txBody>
        </p:sp>
        <p:sp>
          <p:nvSpPr>
            <p:cNvPr id="19" name="文本框 18"/>
            <p:cNvSpPr txBox="1"/>
            <p:nvPr/>
          </p:nvSpPr>
          <p:spPr>
            <a:xfrm>
              <a:off x="4310275" y="2132800"/>
              <a:ext cx="268605" cy="345281"/>
            </a:xfrm>
            <a:prstGeom prst="rect">
              <a:avLst/>
            </a:prstGeom>
            <a:noFill/>
          </p:spPr>
          <p:txBody>
            <a:bodyPr wrap="none" rtlCol="0">
              <a:spAutoFit/>
            </a:bodyPr>
            <a:lstStyle/>
            <a:p>
              <a:r>
                <a:rPr lang="en-US" altLang="zh-CN" sz="2400" b="1" dirty="0" smtClean="0">
                  <a:solidFill>
                    <a:schemeClr val="accent6"/>
                  </a:solidFill>
                  <a:ea typeface="Arial Unicode MS" panose="020B0604020202020204" pitchFamily="34" charset="-122"/>
                  <a:cs typeface="Arial Unicode MS" panose="020B0604020202020204" pitchFamily="34" charset="-122"/>
                </a:rPr>
                <a:t>2</a:t>
              </a:r>
              <a:endParaRPr lang="zh-CN" altLang="en-US" sz="2400" b="1" dirty="0">
                <a:solidFill>
                  <a:schemeClr val="accent6"/>
                </a:solidFill>
                <a:ea typeface="Arial Unicode MS" panose="020B0604020202020204" pitchFamily="34" charset="-122"/>
                <a:cs typeface="Arial Unicode MS" panose="020B0604020202020204" pitchFamily="34" charset="-122"/>
              </a:endParaRPr>
            </a:p>
          </p:txBody>
        </p:sp>
      </p:grpSp>
      <p:grpSp>
        <p:nvGrpSpPr>
          <p:cNvPr id="23" name="组合 22"/>
          <p:cNvGrpSpPr/>
          <p:nvPr/>
        </p:nvGrpSpPr>
        <p:grpSpPr>
          <a:xfrm>
            <a:off x="5741772" y="3206873"/>
            <a:ext cx="3266328" cy="803373"/>
            <a:chOff x="4282421" y="2822423"/>
            <a:chExt cx="2449746" cy="602530"/>
          </a:xfrm>
        </p:grpSpPr>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64003" y="2839053"/>
              <a:ext cx="2010630" cy="585900"/>
            </a:xfrm>
            <a:prstGeom prst="rect">
              <a:avLst/>
            </a:prstGeom>
          </p:spPr>
        </p:pic>
        <p:grpSp>
          <p:nvGrpSpPr>
            <p:cNvPr id="25" name="组合 24"/>
            <p:cNvGrpSpPr/>
            <p:nvPr/>
          </p:nvGrpSpPr>
          <p:grpSpPr>
            <a:xfrm>
              <a:off x="4282421" y="2822423"/>
              <a:ext cx="2449746" cy="418585"/>
              <a:chOff x="8055560" y="3027091"/>
              <a:chExt cx="3165245" cy="540841"/>
            </a:xfrm>
          </p:grpSpPr>
          <p:sp>
            <p:nvSpPr>
              <p:cNvPr id="28" name="Freeform 59"/>
              <p:cNvSpPr/>
              <p:nvPr/>
            </p:nvSpPr>
            <p:spPr bwMode="auto">
              <a:xfrm>
                <a:off x="8798551" y="3027091"/>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1" y="425"/>
                      <a:pt x="2385" y="411"/>
                      <a:pt x="2385" y="393"/>
                    </a:cubicBezTo>
                    <a:cubicBezTo>
                      <a:pt x="2385" y="32"/>
                      <a:pt x="2385" y="32"/>
                      <a:pt x="2385" y="32"/>
                    </a:cubicBezTo>
                    <a:cubicBezTo>
                      <a:pt x="2385" y="15"/>
                      <a:pt x="2371" y="0"/>
                      <a:pt x="2353" y="0"/>
                    </a:cubicBezTo>
                    <a:close/>
                  </a:path>
                </a:pathLst>
              </a:custGeom>
              <a:solidFill>
                <a:srgbClr val="686D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sp>
            <p:nvSpPr>
              <p:cNvPr id="29" name="Freeform 60"/>
              <p:cNvSpPr/>
              <p:nvPr/>
            </p:nvSpPr>
            <p:spPr bwMode="auto">
              <a:xfrm>
                <a:off x="8055560" y="3027091"/>
                <a:ext cx="742991" cy="430899"/>
              </a:xfrm>
              <a:custGeom>
                <a:avLst/>
                <a:gdLst>
                  <a:gd name="T0" fmla="*/ 32 w 733"/>
                  <a:gd name="T1" fmla="*/ 0 h 425"/>
                  <a:gd name="T2" fmla="*/ 0 w 733"/>
                  <a:gd name="T3" fmla="*/ 32 h 425"/>
                  <a:gd name="T4" fmla="*/ 0 w 733"/>
                  <a:gd name="T5" fmla="*/ 393 h 425"/>
                  <a:gd name="T6" fmla="*/ 32 w 733"/>
                  <a:gd name="T7" fmla="*/ 425 h 425"/>
                  <a:gd name="T8" fmla="*/ 733 w 733"/>
                  <a:gd name="T9" fmla="*/ 425 h 425"/>
                  <a:gd name="T10" fmla="*/ 733 w 733"/>
                  <a:gd name="T11" fmla="*/ 0 h 425"/>
                  <a:gd name="T12" fmla="*/ 32 w 733"/>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3" h="425">
                    <a:moveTo>
                      <a:pt x="32" y="0"/>
                    </a:moveTo>
                    <a:cubicBezTo>
                      <a:pt x="14" y="0"/>
                      <a:pt x="0" y="15"/>
                      <a:pt x="0" y="32"/>
                    </a:cubicBezTo>
                    <a:cubicBezTo>
                      <a:pt x="0" y="393"/>
                      <a:pt x="0" y="393"/>
                      <a:pt x="0" y="393"/>
                    </a:cubicBezTo>
                    <a:cubicBezTo>
                      <a:pt x="0" y="411"/>
                      <a:pt x="14" y="425"/>
                      <a:pt x="32" y="425"/>
                    </a:cubicBezTo>
                    <a:cubicBezTo>
                      <a:pt x="733" y="425"/>
                      <a:pt x="733" y="425"/>
                      <a:pt x="733" y="425"/>
                    </a:cubicBezTo>
                    <a:cubicBezTo>
                      <a:pt x="733" y="0"/>
                      <a:pt x="733" y="0"/>
                      <a:pt x="733" y="0"/>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sp>
            <p:nvSpPr>
              <p:cNvPr id="30" name="Freeform 61"/>
              <p:cNvSpPr/>
              <p:nvPr/>
            </p:nvSpPr>
            <p:spPr bwMode="auto">
              <a:xfrm>
                <a:off x="8298495" y="3310811"/>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grpSp>
        <p:sp>
          <p:nvSpPr>
            <p:cNvPr id="26" name="文本框 25"/>
            <p:cNvSpPr txBox="1"/>
            <p:nvPr/>
          </p:nvSpPr>
          <p:spPr>
            <a:xfrm>
              <a:off x="4985742" y="2825798"/>
              <a:ext cx="1051560" cy="437674"/>
            </a:xfrm>
            <a:prstGeom prst="rect">
              <a:avLst/>
            </a:prstGeom>
            <a:noFill/>
          </p:spPr>
          <p:txBody>
            <a:bodyPr wrap="none" rtlCol="0">
              <a:spAutoFit/>
            </a:bodyPr>
            <a:lstStyle/>
            <a:p>
              <a:r>
                <a:rPr lang="zh-CN" altLang="en-US" sz="3200" dirty="0">
                  <a:solidFill>
                    <a:schemeClr val="bg1"/>
                  </a:solidFill>
                </a:rPr>
                <a:t>第三天</a:t>
              </a:r>
              <a:endParaRPr lang="zh-CN" altLang="en-US" sz="3200" dirty="0">
                <a:solidFill>
                  <a:schemeClr val="bg1"/>
                </a:solidFill>
              </a:endParaRPr>
            </a:p>
          </p:txBody>
        </p:sp>
        <p:sp>
          <p:nvSpPr>
            <p:cNvPr id="27" name="文本框 26"/>
            <p:cNvSpPr txBox="1"/>
            <p:nvPr/>
          </p:nvSpPr>
          <p:spPr>
            <a:xfrm>
              <a:off x="4310275" y="2855004"/>
              <a:ext cx="268605" cy="345281"/>
            </a:xfrm>
            <a:prstGeom prst="rect">
              <a:avLst/>
            </a:prstGeom>
            <a:noFill/>
          </p:spPr>
          <p:txBody>
            <a:bodyPr wrap="none" rtlCol="0">
              <a:spAutoFit/>
            </a:bodyPr>
            <a:lstStyle/>
            <a:p>
              <a:r>
                <a:rPr lang="en-US" altLang="zh-CN" sz="2400" b="1" dirty="0" smtClean="0">
                  <a:solidFill>
                    <a:srgbClr val="686D30"/>
                  </a:solidFill>
                  <a:ea typeface="Arial Unicode MS" panose="020B0604020202020204" pitchFamily="34" charset="-122"/>
                  <a:cs typeface="Arial Unicode MS" panose="020B0604020202020204" pitchFamily="34" charset="-122"/>
                </a:rPr>
                <a:t>3</a:t>
              </a:r>
              <a:endParaRPr lang="zh-CN" altLang="en-US" sz="2400" b="1" dirty="0">
                <a:solidFill>
                  <a:srgbClr val="686D30"/>
                </a:solidFill>
                <a:ea typeface="Arial Unicode MS" panose="020B0604020202020204" pitchFamily="34" charset="-122"/>
                <a:cs typeface="Arial Unicode MS" panose="020B0604020202020204" pitchFamily="34" charset="-122"/>
              </a:endParaRPr>
            </a:p>
          </p:txBody>
        </p:sp>
      </p:grpSp>
      <p:grpSp>
        <p:nvGrpSpPr>
          <p:cNvPr id="31" name="组合 30"/>
          <p:cNvGrpSpPr/>
          <p:nvPr/>
        </p:nvGrpSpPr>
        <p:grpSpPr>
          <a:xfrm>
            <a:off x="3230173" y="4501964"/>
            <a:ext cx="3266327" cy="809292"/>
            <a:chOff x="2406342" y="3533391"/>
            <a:chExt cx="2449745" cy="606969"/>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6342" y="3553352"/>
              <a:ext cx="2168401" cy="587008"/>
            </a:xfrm>
            <a:prstGeom prst="rect">
              <a:avLst/>
            </a:prstGeom>
          </p:spPr>
        </p:pic>
        <p:grpSp>
          <p:nvGrpSpPr>
            <p:cNvPr id="33" name="组合 32"/>
            <p:cNvGrpSpPr/>
            <p:nvPr/>
          </p:nvGrpSpPr>
          <p:grpSpPr>
            <a:xfrm>
              <a:off x="2406342" y="3533391"/>
              <a:ext cx="2449745" cy="417211"/>
              <a:chOff x="5631533" y="4300282"/>
              <a:chExt cx="3165244" cy="539066"/>
            </a:xfrm>
          </p:grpSpPr>
          <p:sp>
            <p:nvSpPr>
              <p:cNvPr id="36" name="Freeform 68"/>
              <p:cNvSpPr/>
              <p:nvPr/>
            </p:nvSpPr>
            <p:spPr bwMode="auto">
              <a:xfrm>
                <a:off x="5631533" y="4300282"/>
                <a:ext cx="2420481" cy="430899"/>
              </a:xfrm>
              <a:custGeom>
                <a:avLst/>
                <a:gdLst>
                  <a:gd name="T0" fmla="*/ 32 w 2385"/>
                  <a:gd name="T1" fmla="*/ 0 h 424"/>
                  <a:gd name="T2" fmla="*/ 2385 w 2385"/>
                  <a:gd name="T3" fmla="*/ 0 h 424"/>
                  <a:gd name="T4" fmla="*/ 2385 w 2385"/>
                  <a:gd name="T5" fmla="*/ 424 h 424"/>
                  <a:gd name="T6" fmla="*/ 32 w 2385"/>
                  <a:gd name="T7" fmla="*/ 424 h 424"/>
                  <a:gd name="T8" fmla="*/ 0 w 2385"/>
                  <a:gd name="T9" fmla="*/ 392 h 424"/>
                  <a:gd name="T10" fmla="*/ 0 w 2385"/>
                  <a:gd name="T11" fmla="*/ 32 h 424"/>
                  <a:gd name="T12" fmla="*/ 32 w 2385"/>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2385" h="424">
                    <a:moveTo>
                      <a:pt x="32" y="0"/>
                    </a:moveTo>
                    <a:cubicBezTo>
                      <a:pt x="2385" y="0"/>
                      <a:pt x="2385" y="0"/>
                      <a:pt x="2385" y="0"/>
                    </a:cubicBezTo>
                    <a:cubicBezTo>
                      <a:pt x="2385" y="424"/>
                      <a:pt x="2385" y="424"/>
                      <a:pt x="2385" y="424"/>
                    </a:cubicBezTo>
                    <a:cubicBezTo>
                      <a:pt x="32" y="424"/>
                      <a:pt x="32" y="424"/>
                      <a:pt x="32" y="424"/>
                    </a:cubicBezTo>
                    <a:cubicBezTo>
                      <a:pt x="15" y="424"/>
                      <a:pt x="0" y="410"/>
                      <a:pt x="0" y="392"/>
                    </a:cubicBezTo>
                    <a:cubicBezTo>
                      <a:pt x="0" y="32"/>
                      <a:pt x="0" y="32"/>
                      <a:pt x="0" y="32"/>
                    </a:cubicBezTo>
                    <a:cubicBezTo>
                      <a:pt x="0" y="14"/>
                      <a:pt x="15" y="0"/>
                      <a:pt x="32" y="0"/>
                    </a:cubicBezTo>
                    <a:close/>
                  </a:path>
                </a:pathLst>
              </a:custGeom>
              <a:solidFill>
                <a:srgbClr val="775E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sp>
            <p:nvSpPr>
              <p:cNvPr id="37" name="Freeform 69"/>
              <p:cNvSpPr/>
              <p:nvPr/>
            </p:nvSpPr>
            <p:spPr bwMode="auto">
              <a:xfrm>
                <a:off x="8052014" y="4300282"/>
                <a:ext cx="744763" cy="430899"/>
              </a:xfrm>
              <a:custGeom>
                <a:avLst/>
                <a:gdLst>
                  <a:gd name="T0" fmla="*/ 702 w 734"/>
                  <a:gd name="T1" fmla="*/ 0 h 424"/>
                  <a:gd name="T2" fmla="*/ 734 w 734"/>
                  <a:gd name="T3" fmla="*/ 32 h 424"/>
                  <a:gd name="T4" fmla="*/ 734 w 734"/>
                  <a:gd name="T5" fmla="*/ 392 h 424"/>
                  <a:gd name="T6" fmla="*/ 702 w 734"/>
                  <a:gd name="T7" fmla="*/ 424 h 424"/>
                  <a:gd name="T8" fmla="*/ 0 w 734"/>
                  <a:gd name="T9" fmla="*/ 424 h 424"/>
                  <a:gd name="T10" fmla="*/ 0 w 734"/>
                  <a:gd name="T11" fmla="*/ 0 h 424"/>
                  <a:gd name="T12" fmla="*/ 702 w 734"/>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734" h="424">
                    <a:moveTo>
                      <a:pt x="702" y="0"/>
                    </a:moveTo>
                    <a:cubicBezTo>
                      <a:pt x="720" y="0"/>
                      <a:pt x="734" y="14"/>
                      <a:pt x="734" y="32"/>
                    </a:cubicBezTo>
                    <a:cubicBezTo>
                      <a:pt x="734" y="392"/>
                      <a:pt x="734" y="392"/>
                      <a:pt x="734" y="392"/>
                    </a:cubicBezTo>
                    <a:cubicBezTo>
                      <a:pt x="734" y="410"/>
                      <a:pt x="720" y="424"/>
                      <a:pt x="702" y="424"/>
                    </a:cubicBezTo>
                    <a:cubicBezTo>
                      <a:pt x="0" y="424"/>
                      <a:pt x="0" y="424"/>
                      <a:pt x="0" y="424"/>
                    </a:cubicBezTo>
                    <a:cubicBezTo>
                      <a:pt x="0" y="0"/>
                      <a:pt x="0" y="0"/>
                      <a:pt x="0" y="0"/>
                    </a:cubicBezTo>
                    <a:lnTo>
                      <a:pt x="70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sp>
            <p:nvSpPr>
              <p:cNvPr id="38" name="Freeform 70"/>
              <p:cNvSpPr/>
              <p:nvPr/>
            </p:nvSpPr>
            <p:spPr bwMode="auto">
              <a:xfrm>
                <a:off x="8296721" y="4584001"/>
                <a:ext cx="255347" cy="255347"/>
              </a:xfrm>
              <a:custGeom>
                <a:avLst/>
                <a:gdLst>
                  <a:gd name="T0" fmla="*/ 72 w 144"/>
                  <a:gd name="T1" fmla="*/ 144 h 144"/>
                  <a:gd name="T2" fmla="*/ 144 w 144"/>
                  <a:gd name="T3" fmla="*/ 72 h 144"/>
                  <a:gd name="T4" fmla="*/ 72 w 144"/>
                  <a:gd name="T5" fmla="*/ 0 h 144"/>
                  <a:gd name="T6" fmla="*/ 0 w 144"/>
                  <a:gd name="T7" fmla="*/ 72 h 144"/>
                  <a:gd name="T8" fmla="*/ 72 w 144"/>
                  <a:gd name="T9" fmla="*/ 144 h 144"/>
                </a:gdLst>
                <a:ahLst/>
                <a:cxnLst>
                  <a:cxn ang="0">
                    <a:pos x="T0" y="T1"/>
                  </a:cxn>
                  <a:cxn ang="0">
                    <a:pos x="T2" y="T3"/>
                  </a:cxn>
                  <a:cxn ang="0">
                    <a:pos x="T4" y="T5"/>
                  </a:cxn>
                  <a:cxn ang="0">
                    <a:pos x="T6" y="T7"/>
                  </a:cxn>
                  <a:cxn ang="0">
                    <a:pos x="T8" y="T9"/>
                  </a:cxn>
                </a:cxnLst>
                <a:rect l="0" t="0" r="r" b="b"/>
                <a:pathLst>
                  <a:path w="144" h="144">
                    <a:moveTo>
                      <a:pt x="72" y="144"/>
                    </a:moveTo>
                    <a:lnTo>
                      <a:pt x="144" y="72"/>
                    </a:lnTo>
                    <a:lnTo>
                      <a:pt x="72" y="0"/>
                    </a:lnTo>
                    <a:lnTo>
                      <a:pt x="0" y="72"/>
                    </a:lnTo>
                    <a:lnTo>
                      <a:pt x="72" y="1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5"/>
              </a:p>
            </p:txBody>
          </p:sp>
        </p:grpSp>
        <p:sp>
          <p:nvSpPr>
            <p:cNvPr id="34" name="文本框 33"/>
            <p:cNvSpPr txBox="1"/>
            <p:nvPr/>
          </p:nvSpPr>
          <p:spPr>
            <a:xfrm>
              <a:off x="2525019" y="3544297"/>
              <a:ext cx="1051560" cy="437674"/>
            </a:xfrm>
            <a:prstGeom prst="rect">
              <a:avLst/>
            </a:prstGeom>
            <a:noFill/>
          </p:spPr>
          <p:txBody>
            <a:bodyPr wrap="none" rtlCol="0">
              <a:spAutoFit/>
            </a:bodyPr>
            <a:lstStyle/>
            <a:p>
              <a:r>
                <a:rPr lang="zh-CN" altLang="en-US" sz="3200" dirty="0">
                  <a:solidFill>
                    <a:schemeClr val="bg1"/>
                  </a:solidFill>
                </a:rPr>
                <a:t>第四天</a:t>
              </a:r>
              <a:endParaRPr lang="zh-CN" altLang="en-US" sz="3200" dirty="0">
                <a:solidFill>
                  <a:schemeClr val="bg1"/>
                </a:solidFill>
              </a:endParaRPr>
            </a:p>
          </p:txBody>
        </p:sp>
        <p:sp>
          <p:nvSpPr>
            <p:cNvPr id="35" name="文本框 34"/>
            <p:cNvSpPr txBox="1"/>
            <p:nvPr/>
          </p:nvSpPr>
          <p:spPr>
            <a:xfrm>
              <a:off x="4310275" y="3553352"/>
              <a:ext cx="268605" cy="345281"/>
            </a:xfrm>
            <a:prstGeom prst="rect">
              <a:avLst/>
            </a:prstGeom>
            <a:noFill/>
          </p:spPr>
          <p:txBody>
            <a:bodyPr wrap="none" rtlCol="0">
              <a:spAutoFit/>
            </a:bodyPr>
            <a:lstStyle/>
            <a:p>
              <a:r>
                <a:rPr lang="en-US" altLang="zh-CN" sz="2400" b="1" dirty="0" smtClean="0">
                  <a:solidFill>
                    <a:srgbClr val="775E51"/>
                  </a:solidFill>
                  <a:ea typeface="Arial Unicode MS" panose="020B0604020202020204" pitchFamily="34" charset="-122"/>
                  <a:cs typeface="Arial Unicode MS" panose="020B0604020202020204" pitchFamily="34" charset="-122"/>
                </a:rPr>
                <a:t>4</a:t>
              </a:r>
              <a:endParaRPr lang="zh-CN" altLang="en-US" sz="2400" b="1" dirty="0">
                <a:solidFill>
                  <a:srgbClr val="775E51"/>
                </a:solidFill>
                <a:ea typeface="Arial Unicode MS" panose="020B0604020202020204" pitchFamily="34" charset="-122"/>
                <a:cs typeface="Arial Unicode MS" panose="020B0604020202020204" pitchFamily="34" charset="-122"/>
              </a:endParaRPr>
            </a:p>
          </p:txBody>
        </p:sp>
      </p:grpSp>
      <p:sp>
        <p:nvSpPr>
          <p:cNvPr id="47" name="TextBox 23"/>
          <p:cNvSpPr txBox="1"/>
          <p:nvPr/>
        </p:nvSpPr>
        <p:spPr>
          <a:xfrm>
            <a:off x="6720509" y="1740217"/>
            <a:ext cx="2187281" cy="829945"/>
          </a:xfrm>
          <a:prstGeom prst="rect">
            <a:avLst/>
          </a:prstGeom>
          <a:noFill/>
        </p:spPr>
        <p:txBody>
          <a:bodyPr wrap="square" rtlCol="0">
            <a:spAutoFit/>
          </a:bodyPr>
          <a:lstStyle/>
          <a:p>
            <a:r>
              <a:rPr lang="en-US" altLang="en-GB" sz="2400" dirty="0">
                <a:solidFill>
                  <a:schemeClr val="tx1">
                    <a:lumMod val="65000"/>
                    <a:lumOff val="35000"/>
                  </a:schemeClr>
                </a:solidFill>
                <a:latin typeface="+mn-ea"/>
                <a:cs typeface="+mn-ea"/>
                <a:sym typeface="+mn-lt"/>
              </a:rPr>
              <a:t>——</a:t>
            </a:r>
            <a:r>
              <a:rPr lang="zh-CN" altLang="en-US" sz="2400" dirty="0">
                <a:solidFill>
                  <a:schemeClr val="tx1">
                    <a:lumMod val="65000"/>
                    <a:lumOff val="35000"/>
                  </a:schemeClr>
                </a:solidFill>
                <a:latin typeface="+mn-ea"/>
                <a:cs typeface="+mn-ea"/>
                <a:sym typeface="+mn-lt"/>
              </a:rPr>
              <a:t>第一市场</a:t>
            </a:r>
            <a:r>
              <a:rPr lang="en-US" altLang="zh-CN" sz="2400" dirty="0">
                <a:solidFill>
                  <a:schemeClr val="tx1">
                    <a:lumMod val="65000"/>
                    <a:lumOff val="35000"/>
                  </a:schemeClr>
                </a:solidFill>
                <a:latin typeface="+mn-ea"/>
                <a:cs typeface="+mn-ea"/>
                <a:sym typeface="+mn-lt"/>
              </a:rPr>
              <a:t>and</a:t>
            </a:r>
            <a:r>
              <a:rPr lang="zh-CN" altLang="en-US" sz="2400" dirty="0">
                <a:solidFill>
                  <a:schemeClr val="tx1">
                    <a:lumMod val="65000"/>
                    <a:lumOff val="35000"/>
                  </a:schemeClr>
                </a:solidFill>
                <a:latin typeface="+mn-ea"/>
                <a:cs typeface="+mn-ea"/>
                <a:sym typeface="+mn-lt"/>
              </a:rPr>
              <a:t>三亚湾</a:t>
            </a:r>
            <a:endParaRPr lang="zh-CN" altLang="en-US" sz="2400" dirty="0">
              <a:solidFill>
                <a:schemeClr val="tx1">
                  <a:lumMod val="65000"/>
                  <a:lumOff val="35000"/>
                </a:schemeClr>
              </a:solidFill>
              <a:latin typeface="+mn-ea"/>
              <a:cs typeface="+mn-ea"/>
              <a:sym typeface="+mn-lt"/>
            </a:endParaRPr>
          </a:p>
        </p:txBody>
      </p:sp>
      <p:sp>
        <p:nvSpPr>
          <p:cNvPr id="48" name="TextBox 23"/>
          <p:cNvSpPr txBox="1"/>
          <p:nvPr/>
        </p:nvSpPr>
        <p:spPr>
          <a:xfrm>
            <a:off x="3238863" y="2344741"/>
            <a:ext cx="2187281" cy="501650"/>
          </a:xfrm>
          <a:prstGeom prst="rect">
            <a:avLst/>
          </a:prstGeom>
          <a:noFill/>
        </p:spPr>
        <p:txBody>
          <a:bodyPr wrap="square" rtlCol="0">
            <a:spAutoFit/>
          </a:bodyPr>
          <a:lstStyle/>
          <a:p>
            <a:r>
              <a:rPr lang="en-US" altLang="zh-CN" sz="2665" dirty="0">
                <a:solidFill>
                  <a:schemeClr val="tx1">
                    <a:lumMod val="65000"/>
                    <a:lumOff val="35000"/>
                  </a:schemeClr>
                </a:solidFill>
                <a:latin typeface="+mn-ea"/>
                <a:cs typeface="+mn-ea"/>
                <a:sym typeface="+mn-lt"/>
              </a:rPr>
              <a:t>——</a:t>
            </a:r>
            <a:r>
              <a:rPr lang="zh-CN" altLang="en-GB" sz="2665" dirty="0">
                <a:solidFill>
                  <a:schemeClr val="tx1">
                    <a:lumMod val="65000"/>
                    <a:lumOff val="35000"/>
                  </a:schemeClr>
                </a:solidFill>
                <a:latin typeface="+mn-ea"/>
                <a:cs typeface="+mn-ea"/>
                <a:sym typeface="+mn-lt"/>
              </a:rPr>
              <a:t>亚龙湾</a:t>
            </a:r>
            <a:endParaRPr lang="zh-CN" altLang="en-GB" sz="2665" dirty="0">
              <a:solidFill>
                <a:schemeClr val="tx1">
                  <a:lumMod val="65000"/>
                  <a:lumOff val="35000"/>
                </a:schemeClr>
              </a:solidFill>
              <a:latin typeface="+mn-ea"/>
              <a:cs typeface="+mn-ea"/>
              <a:sym typeface="+mn-lt"/>
            </a:endParaRPr>
          </a:p>
        </p:txBody>
      </p:sp>
      <p:sp>
        <p:nvSpPr>
          <p:cNvPr id="49" name="TextBox 23"/>
          <p:cNvSpPr txBox="1"/>
          <p:nvPr/>
        </p:nvSpPr>
        <p:spPr>
          <a:xfrm>
            <a:off x="6720971" y="4010515"/>
            <a:ext cx="2187281" cy="501650"/>
          </a:xfrm>
          <a:prstGeom prst="rect">
            <a:avLst/>
          </a:prstGeom>
          <a:noFill/>
        </p:spPr>
        <p:txBody>
          <a:bodyPr wrap="square" rtlCol="0">
            <a:spAutoFit/>
          </a:bodyPr>
          <a:lstStyle/>
          <a:p>
            <a:r>
              <a:rPr lang="en-US" altLang="en-GB" sz="2665" dirty="0">
                <a:solidFill>
                  <a:schemeClr val="tx1">
                    <a:lumMod val="65000"/>
                    <a:lumOff val="35000"/>
                  </a:schemeClr>
                </a:solidFill>
                <a:latin typeface="+mn-ea"/>
                <a:cs typeface="+mn-ea"/>
                <a:sym typeface="+mn-lt"/>
              </a:rPr>
              <a:t>——</a:t>
            </a:r>
            <a:r>
              <a:rPr lang="zh-CN" altLang="en-US" sz="2665" dirty="0">
                <a:solidFill>
                  <a:schemeClr val="tx1">
                    <a:lumMod val="65000"/>
                    <a:lumOff val="35000"/>
                  </a:schemeClr>
                </a:solidFill>
                <a:latin typeface="+mn-ea"/>
                <a:cs typeface="+mn-ea"/>
                <a:sym typeface="+mn-lt"/>
              </a:rPr>
              <a:t>海棠湾</a:t>
            </a:r>
            <a:endParaRPr lang="zh-CN" altLang="en-US" sz="2665" dirty="0">
              <a:solidFill>
                <a:schemeClr val="tx1">
                  <a:lumMod val="65000"/>
                  <a:lumOff val="35000"/>
                </a:schemeClr>
              </a:solidFill>
              <a:latin typeface="+mn-ea"/>
              <a:cs typeface="+mn-ea"/>
              <a:sym typeface="+mn-lt"/>
            </a:endParaRPr>
          </a:p>
        </p:txBody>
      </p:sp>
      <p:sp>
        <p:nvSpPr>
          <p:cNvPr id="50" name="TextBox 23"/>
          <p:cNvSpPr txBox="1"/>
          <p:nvPr/>
        </p:nvSpPr>
        <p:spPr>
          <a:xfrm>
            <a:off x="3387028" y="5335701"/>
            <a:ext cx="2187281" cy="460375"/>
          </a:xfrm>
          <a:prstGeom prst="rect">
            <a:avLst/>
          </a:prstGeom>
          <a:noFill/>
        </p:spPr>
        <p:txBody>
          <a:bodyPr wrap="square" rtlCol="0">
            <a:spAutoFit/>
          </a:bodyPr>
          <a:lstStyle/>
          <a:p>
            <a:r>
              <a:rPr lang="en-US" altLang="zh-CN" sz="2400" dirty="0">
                <a:solidFill>
                  <a:schemeClr val="tx1">
                    <a:lumMod val="65000"/>
                    <a:lumOff val="35000"/>
                  </a:schemeClr>
                </a:solidFill>
                <a:latin typeface="+mn-ea"/>
                <a:cs typeface="+mn-ea"/>
                <a:sym typeface="+mn-lt"/>
              </a:rPr>
              <a:t>——</a:t>
            </a:r>
            <a:r>
              <a:rPr lang="zh-CN" altLang="en-GB" sz="2400" dirty="0">
                <a:solidFill>
                  <a:schemeClr val="tx1">
                    <a:lumMod val="65000"/>
                    <a:lumOff val="35000"/>
                  </a:schemeClr>
                </a:solidFill>
                <a:latin typeface="+mn-ea"/>
                <a:cs typeface="+mn-ea"/>
                <a:sym typeface="+mn-lt"/>
              </a:rPr>
              <a:t>蜈支洲岛</a:t>
            </a:r>
            <a:endParaRPr lang="zh-CN" altLang="en-GB" sz="2400" dirty="0">
              <a:solidFill>
                <a:schemeClr val="tx1">
                  <a:lumMod val="65000"/>
                  <a:lumOff val="35000"/>
                </a:schemeClr>
              </a:solidFill>
              <a:latin typeface="+mn-ea"/>
              <a:cs typeface="+mn-ea"/>
              <a:sym typeface="+mn-lt"/>
            </a:endParaRPr>
          </a:p>
        </p:txBody>
      </p:sp>
      <p:sp>
        <p:nvSpPr>
          <p:cNvPr id="2" name="矩形 1"/>
          <p:cNvSpPr/>
          <p:nvPr/>
        </p:nvSpPr>
        <p:spPr>
          <a:xfrm>
            <a:off x="6838527" y="4781973"/>
            <a:ext cx="5080000" cy="1568450"/>
          </a:xfrm>
          <a:prstGeom prst="rect">
            <a:avLst/>
          </a:prstGeom>
          <a:noFill/>
          <a:ln>
            <a:noFill/>
          </a:ln>
        </p:spPr>
        <p:txBody>
          <a:bodyPr wrap="none" rtlCol="0" anchor="t">
            <a:spAutoFit/>
          </a:bodyPr>
          <a:p>
            <a:pPr algn="ctr"/>
            <a:r>
              <a:rPr lang="zh-CN" altLang="en-US" sz="9600" b="1">
                <a:solidFill>
                  <a:schemeClr val="bg1"/>
                </a:solidFill>
                <a:effectLst>
                  <a:glow rad="139700">
                    <a:srgbClr val="70AD47">
                      <a:alpha val="40000"/>
                      <a:satMod val="175000"/>
                    </a:srgbClr>
                  </a:glow>
                </a:effectLst>
              </a:rPr>
              <a:t>行程安排</a:t>
            </a:r>
            <a:endParaRPr lang="zh-CN" altLang="en-US" sz="9600" b="1">
              <a:solidFill>
                <a:schemeClr val="bg1"/>
              </a:solidFill>
              <a:effectLst>
                <a:glow rad="139700">
                  <a:srgbClr val="70AD47">
                    <a:alpha val="40000"/>
                    <a:satMod val="175000"/>
                  </a:srgbClr>
                </a:glow>
              </a:effectLst>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7">
                                            <p:txEl>
                                              <p:pRg st="0" end="0"/>
                                            </p:txEl>
                                          </p:spTgt>
                                        </p:tgtEl>
                                        <p:attrNameLst>
                                          <p:attrName>style.visibility</p:attrName>
                                        </p:attrNameLst>
                                      </p:cBhvr>
                                      <p:to>
                                        <p:strVal val="visible"/>
                                      </p:to>
                                    </p:set>
                                    <p:animEffect transition="in" filter="blinds(horizontal)">
                                      <p:cBhvr>
                                        <p:cTn id="16" dur="500"/>
                                        <p:tgtEl>
                                          <p:spTgt spid="4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barn(inVertical)">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9">
                                            <p:txEl>
                                              <p:pRg st="0" end="0"/>
                                            </p:txEl>
                                          </p:spTgt>
                                        </p:tgtEl>
                                        <p:attrNameLst>
                                          <p:attrName>style.visibility</p:attrName>
                                        </p:attrNameLst>
                                      </p:cBhvr>
                                      <p:to>
                                        <p:strVal val="visible"/>
                                      </p:to>
                                    </p:set>
                                    <p:animEffect transition="in" filter="blinds(horizontal)">
                                      <p:cBhvr>
                                        <p:cTn id="38" dur="500"/>
                                        <p:tgtEl>
                                          <p:spTgt spid="49">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ppt_w*0.05"/>
                                          </p:val>
                                        </p:tav>
                                        <p:tav tm="100000">
                                          <p:val>
                                            <p:strVal val="#ppt_w"/>
                                          </p:val>
                                        </p:tav>
                                      </p:tavLst>
                                    </p:anim>
                                    <p:anim calcmode="lin" valueType="num">
                                      <p:cBhvr>
                                        <p:cTn id="44" dur="500" fill="hold"/>
                                        <p:tgtEl>
                                          <p:spTgt spid="31"/>
                                        </p:tgtEl>
                                        <p:attrNameLst>
                                          <p:attrName>ppt_h</p:attrName>
                                        </p:attrNameLst>
                                      </p:cBhvr>
                                      <p:tavLst>
                                        <p:tav tm="0">
                                          <p:val>
                                            <p:strVal val="#ppt_h"/>
                                          </p:val>
                                        </p:tav>
                                        <p:tav tm="100000">
                                          <p:val>
                                            <p:strVal val="#ppt_h"/>
                                          </p:val>
                                        </p:tav>
                                      </p:tavLst>
                                    </p:anim>
                                    <p:anim calcmode="lin" valueType="num">
                                      <p:cBhvr>
                                        <p:cTn id="45" dur="500" fill="hold"/>
                                        <p:tgtEl>
                                          <p:spTgt spid="31"/>
                                        </p:tgtEl>
                                        <p:attrNameLst>
                                          <p:attrName>ppt_x</p:attrName>
                                        </p:attrNameLst>
                                      </p:cBhvr>
                                      <p:tavLst>
                                        <p:tav tm="0">
                                          <p:val>
                                            <p:strVal val="#ppt_x-.2"/>
                                          </p:val>
                                        </p:tav>
                                        <p:tav tm="100000">
                                          <p:val>
                                            <p:strVal val="#ppt_x"/>
                                          </p:val>
                                        </p:tav>
                                      </p:tavLst>
                                    </p:anim>
                                    <p:anim calcmode="lin" valueType="num">
                                      <p:cBhvr>
                                        <p:cTn id="46" dur="500" fill="hold"/>
                                        <p:tgtEl>
                                          <p:spTgt spid="31"/>
                                        </p:tgtEl>
                                        <p:attrNameLst>
                                          <p:attrName>ppt_y</p:attrName>
                                        </p:attrNameLst>
                                      </p:cBhvr>
                                      <p:tavLst>
                                        <p:tav tm="0">
                                          <p:val>
                                            <p:strVal val="#ppt_y"/>
                                          </p:val>
                                        </p:tav>
                                        <p:tav tm="100000">
                                          <p:val>
                                            <p:strVal val="#ppt_y"/>
                                          </p:val>
                                        </p:tav>
                                      </p:tavLst>
                                    </p:anim>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 name="组合 19"/>
          <p:cNvGrpSpPr/>
          <p:nvPr/>
        </p:nvGrpSpPr>
        <p:grpSpPr>
          <a:xfrm>
            <a:off x="200660" y="823807"/>
            <a:ext cx="2114973" cy="2219113"/>
            <a:chOff x="669866" y="1274337"/>
            <a:chExt cx="4103646" cy="4134259"/>
          </a:xfrm>
        </p:grpSpPr>
        <p:grpSp>
          <p:nvGrpSpPr>
            <p:cNvPr id="21" name="组合 20"/>
            <p:cNvGrpSpPr/>
            <p:nvPr/>
          </p:nvGrpSpPr>
          <p:grpSpPr>
            <a:xfrm>
              <a:off x="669866" y="1274337"/>
              <a:ext cx="4103646" cy="4134259"/>
              <a:chOff x="3735587" y="1934279"/>
              <a:chExt cx="4103646" cy="4134259"/>
            </a:xfrm>
          </p:grpSpPr>
          <p:sp>
            <p:nvSpPr>
              <p:cNvPr id="23" name="椭圆 22"/>
              <p:cNvSpPr/>
              <p:nvPr/>
            </p:nvSpPr>
            <p:spPr>
              <a:xfrm rot="9600000">
                <a:off x="5110694" y="2005071"/>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24" name="椭圆 23"/>
              <p:cNvSpPr/>
              <p:nvPr/>
            </p:nvSpPr>
            <p:spPr>
              <a:xfrm rot="1200000">
                <a:off x="5875918" y="1998417"/>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25" name="椭圆 24"/>
              <p:cNvSpPr/>
              <p:nvPr/>
            </p:nvSpPr>
            <p:spPr>
              <a:xfrm rot="1200000">
                <a:off x="5128975" y="4107507"/>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26" name="椭圆 25"/>
              <p:cNvSpPr/>
              <p:nvPr/>
            </p:nvSpPr>
            <p:spPr>
              <a:xfrm rot="3600000">
                <a:off x="6466391" y="2485196"/>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27" name="椭圆 26"/>
              <p:cNvSpPr/>
              <p:nvPr/>
            </p:nvSpPr>
            <p:spPr>
              <a:xfrm rot="3600000">
                <a:off x="4538502" y="3620728"/>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28" name="椭圆 27"/>
              <p:cNvSpPr/>
              <p:nvPr/>
            </p:nvSpPr>
            <p:spPr>
              <a:xfrm rot="7200000">
                <a:off x="6476118" y="3603879"/>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29" name="椭圆 28"/>
              <p:cNvSpPr/>
              <p:nvPr/>
            </p:nvSpPr>
            <p:spPr>
              <a:xfrm rot="7200000">
                <a:off x="4528775" y="2502045"/>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30" name="椭圆 29"/>
              <p:cNvSpPr/>
              <p:nvPr/>
            </p:nvSpPr>
            <p:spPr>
              <a:xfrm rot="8400000">
                <a:off x="6228974" y="3903670"/>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31" name="椭圆 30"/>
              <p:cNvSpPr/>
              <p:nvPr/>
            </p:nvSpPr>
            <p:spPr>
              <a:xfrm rot="8400000">
                <a:off x="4775919" y="2202254"/>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32" name="椭圆 31"/>
              <p:cNvSpPr/>
              <p:nvPr/>
            </p:nvSpPr>
            <p:spPr>
              <a:xfrm>
                <a:off x="5492719" y="1934279"/>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33" name="椭圆 32"/>
              <p:cNvSpPr/>
              <p:nvPr/>
            </p:nvSpPr>
            <p:spPr>
              <a:xfrm>
                <a:off x="5512174" y="4171645"/>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34" name="椭圆 33"/>
              <p:cNvSpPr/>
              <p:nvPr/>
            </p:nvSpPr>
            <p:spPr>
              <a:xfrm rot="2400000">
                <a:off x="6214070" y="2189748"/>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35" name="椭圆 34"/>
              <p:cNvSpPr/>
              <p:nvPr/>
            </p:nvSpPr>
            <p:spPr>
              <a:xfrm rot="2400000">
                <a:off x="4790823" y="3916176"/>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36" name="椭圆 35"/>
              <p:cNvSpPr/>
              <p:nvPr/>
            </p:nvSpPr>
            <p:spPr>
              <a:xfrm rot="4800000">
                <a:off x="6602445" y="2849125"/>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37" name="椭圆 36"/>
              <p:cNvSpPr/>
              <p:nvPr/>
            </p:nvSpPr>
            <p:spPr>
              <a:xfrm rot="4800000">
                <a:off x="4402448" y="3256799"/>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38" name="椭圆 37"/>
              <p:cNvSpPr/>
              <p:nvPr/>
            </p:nvSpPr>
            <p:spPr>
              <a:xfrm rot="6000000">
                <a:off x="6605823" y="3237640"/>
                <a:ext cx="569928" cy="1896893"/>
              </a:xfrm>
              <a:prstGeom prst="ellipse">
                <a:avLst/>
              </a:prstGeom>
              <a:gradFill flip="none" rotWithShape="1">
                <a:gsLst>
                  <a:gs pos="3000">
                    <a:schemeClr val="accent1">
                      <a:lumMod val="20000"/>
                      <a:lumOff val="80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39" name="椭圆 38"/>
              <p:cNvSpPr/>
              <p:nvPr/>
            </p:nvSpPr>
            <p:spPr>
              <a:xfrm rot="6000000">
                <a:off x="4399070" y="2868284"/>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sp>
            <p:nvSpPr>
              <p:cNvPr id="40" name="椭圆 39"/>
              <p:cNvSpPr/>
              <p:nvPr/>
            </p:nvSpPr>
            <p:spPr>
              <a:xfrm rot="9600000">
                <a:off x="5894199" y="4100853"/>
                <a:ext cx="569928" cy="1896893"/>
              </a:xfrm>
              <a:prstGeom prst="ellipse">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solidFill>
                    <a:schemeClr val="tx1"/>
                  </a:solidFill>
                </a:endParaRPr>
              </a:p>
            </p:txBody>
          </p:sp>
        </p:grpSp>
        <p:sp>
          <p:nvSpPr>
            <p:cNvPr id="22" name="椭圆 21"/>
            <p:cNvSpPr/>
            <p:nvPr/>
          </p:nvSpPr>
          <p:spPr>
            <a:xfrm>
              <a:off x="2477132" y="3074689"/>
              <a:ext cx="476250" cy="476250"/>
            </a:xfrm>
            <a:prstGeom prst="ellipse">
              <a:avLst/>
            </a:prstGeom>
            <a:gradFill flip="none" rotWithShape="1">
              <a:gsLst>
                <a:gs pos="36000">
                  <a:srgbClr val="FFC000"/>
                </a:gs>
                <a:gs pos="81000">
                  <a:srgbClr val="F78B1C"/>
                </a:gs>
              </a:gsLst>
              <a:path path="circle">
                <a:fillToRect l="50000" t="50000" r="50000" b="50000"/>
              </a:path>
              <a:tileRect/>
            </a:gradFill>
            <a:ln>
              <a:noFill/>
            </a:ln>
            <a:effectLst>
              <a:outerShdw blurRad="266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grpSp>
      <p:grpSp>
        <p:nvGrpSpPr>
          <p:cNvPr id="4" name="组合 3"/>
          <p:cNvGrpSpPr/>
          <p:nvPr/>
        </p:nvGrpSpPr>
        <p:grpSpPr>
          <a:xfrm>
            <a:off x="36407" y="99907"/>
            <a:ext cx="1789853" cy="1684867"/>
            <a:chOff x="5925192" y="1612198"/>
            <a:chExt cx="4507730" cy="4497193"/>
          </a:xfrm>
        </p:grpSpPr>
        <p:grpSp>
          <p:nvGrpSpPr>
            <p:cNvPr id="5" name="组合 4"/>
            <p:cNvGrpSpPr/>
            <p:nvPr/>
          </p:nvGrpSpPr>
          <p:grpSpPr>
            <a:xfrm>
              <a:off x="5925192" y="1612198"/>
              <a:ext cx="4507730" cy="4497193"/>
              <a:chOff x="4632746" y="2628521"/>
              <a:chExt cx="2627037" cy="2620896"/>
            </a:xfrm>
          </p:grpSpPr>
          <p:sp>
            <p:nvSpPr>
              <p:cNvPr id="6" name="泪滴形 5"/>
              <p:cNvSpPr/>
              <p:nvPr/>
            </p:nvSpPr>
            <p:spPr>
              <a:xfrm rot="8100000">
                <a:off x="5416195" y="2628521"/>
                <a:ext cx="1079954" cy="1079954"/>
              </a:xfrm>
              <a:prstGeom prst="teardrop">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p>
            </p:txBody>
          </p:sp>
          <p:sp>
            <p:nvSpPr>
              <p:cNvPr id="7" name="泪滴形 6"/>
              <p:cNvSpPr/>
              <p:nvPr/>
            </p:nvSpPr>
            <p:spPr>
              <a:xfrm rot="13517282">
                <a:off x="6179829" y="3402400"/>
                <a:ext cx="1079954" cy="1079954"/>
              </a:xfrm>
              <a:prstGeom prst="teardrop">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p>
            </p:txBody>
          </p:sp>
          <p:sp>
            <p:nvSpPr>
              <p:cNvPr id="8" name="泪滴形 7"/>
              <p:cNvSpPr/>
              <p:nvPr/>
            </p:nvSpPr>
            <p:spPr>
              <a:xfrm rot="18933834">
                <a:off x="5401524" y="4169463"/>
                <a:ext cx="1079954" cy="1079954"/>
              </a:xfrm>
              <a:prstGeom prst="teardrop">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p>
            </p:txBody>
          </p:sp>
          <p:sp>
            <p:nvSpPr>
              <p:cNvPr id="9" name="泪滴形 8"/>
              <p:cNvSpPr/>
              <p:nvPr/>
            </p:nvSpPr>
            <p:spPr>
              <a:xfrm rot="2698610">
                <a:off x="4632746" y="3394952"/>
                <a:ext cx="1079954" cy="1079954"/>
              </a:xfrm>
              <a:prstGeom prst="teardrop">
                <a:avLst/>
              </a:prstGeom>
              <a:gradFill flip="none" rotWithShape="1">
                <a:gsLst>
                  <a:gs pos="7772">
                    <a:schemeClr val="bg1">
                      <a:lumMod val="75000"/>
                    </a:schemeClr>
                  </a:gs>
                  <a:gs pos="86000">
                    <a:schemeClr val="bg1">
                      <a:lumMod val="95000"/>
                    </a:schemeClr>
                  </a:gs>
                </a:gsLst>
                <a:lin ang="18900000" scaled="1"/>
                <a:tileRect/>
              </a:gradFill>
              <a:ln w="19050">
                <a:gradFill>
                  <a:gsLst>
                    <a:gs pos="95000">
                      <a:schemeClr val="bg1">
                        <a:lumMod val="75000"/>
                      </a:schemeClr>
                    </a:gs>
                    <a:gs pos="0">
                      <a:schemeClr val="bg1">
                        <a:lumMod val="95000"/>
                      </a:schemeClr>
                    </a:gs>
                  </a:gsLst>
                  <a:lin ang="18900000" scaled="0"/>
                </a:gradFill>
              </a:ln>
              <a:effectLst>
                <a:outerShdw blurRad="266700" dist="88900" dir="2700000" algn="tl" rotWithShape="0">
                  <a:prstClr val="black">
                    <a:alpha val="29000"/>
                  </a:prstClr>
                </a:outerShdw>
              </a:effectLst>
            </p:spPr>
            <p:txBody>
              <a:bodyPr vert="horz" wrap="square" lIns="121920" tIns="60960" rIns="121920" bIns="60960" numCol="1" anchor="t" anchorCtr="0" compatLnSpc="1"/>
              <a:p>
                <a:endParaRPr lang="zh-CN" altLang="en-US" sz="2400"/>
              </a:p>
            </p:txBody>
          </p:sp>
        </p:grpSp>
        <p:sp>
          <p:nvSpPr>
            <p:cNvPr id="10" name="泪滴形 9"/>
            <p:cNvSpPr/>
            <p:nvPr/>
          </p:nvSpPr>
          <p:spPr>
            <a:xfrm rot="8100000">
              <a:off x="7511870" y="2224051"/>
              <a:ext cx="1348607" cy="1348607"/>
            </a:xfrm>
            <a:prstGeom prst="teardrop">
              <a:avLst/>
            </a:prstGeom>
            <a:gradFill flip="none" rotWithShape="1">
              <a:gsLst>
                <a:gs pos="82000">
                  <a:srgbClr val="FFC000">
                    <a:alpha val="20000"/>
                  </a:srgbClr>
                </a:gs>
                <a:gs pos="4000">
                  <a:schemeClr val="bg1">
                    <a:lumMod val="95000"/>
                    <a:alpha val="0"/>
                  </a:schemeClr>
                </a:gs>
              </a:gsLst>
              <a:lin ang="18900000" scaled="1"/>
              <a:tileRect/>
            </a:gradFill>
            <a:ln w="19050">
              <a:noFill/>
            </a:ln>
            <a:effectLst/>
          </p:spPr>
          <p:txBody>
            <a:bodyPr vert="horz" wrap="square" lIns="121920" tIns="60960" rIns="121920" bIns="60960" numCol="1" anchor="t" anchorCtr="0" compatLnSpc="1"/>
            <a:p>
              <a:endParaRPr lang="zh-CN" altLang="en-US" sz="2400"/>
            </a:p>
          </p:txBody>
        </p:sp>
        <p:sp>
          <p:nvSpPr>
            <p:cNvPr id="11" name="泪滴形 10"/>
            <p:cNvSpPr/>
            <p:nvPr/>
          </p:nvSpPr>
          <p:spPr>
            <a:xfrm rot="13517282">
              <a:off x="8436892" y="3244753"/>
              <a:ext cx="1304136" cy="1304136"/>
            </a:xfrm>
            <a:prstGeom prst="teardrop">
              <a:avLst/>
            </a:prstGeom>
            <a:gradFill flip="none" rotWithShape="1">
              <a:gsLst>
                <a:gs pos="82000">
                  <a:srgbClr val="FFC000">
                    <a:alpha val="20000"/>
                  </a:srgbClr>
                </a:gs>
                <a:gs pos="4000">
                  <a:schemeClr val="bg1">
                    <a:lumMod val="95000"/>
                    <a:alpha val="0"/>
                  </a:schemeClr>
                </a:gs>
              </a:gsLst>
              <a:lin ang="18900000" scaled="1"/>
              <a:tileRect/>
            </a:gradFill>
            <a:ln w="19050">
              <a:noFill/>
            </a:ln>
            <a:effectLst/>
          </p:spPr>
          <p:txBody>
            <a:bodyPr vert="horz" wrap="square" lIns="121920" tIns="60960" rIns="121920" bIns="60960" numCol="1" anchor="t" anchorCtr="0" compatLnSpc="1"/>
            <a:p>
              <a:endParaRPr lang="zh-CN" altLang="en-US" sz="2400"/>
            </a:p>
          </p:txBody>
        </p:sp>
        <p:sp>
          <p:nvSpPr>
            <p:cNvPr id="12" name="泪滴形 11"/>
            <p:cNvSpPr/>
            <p:nvPr/>
          </p:nvSpPr>
          <p:spPr>
            <a:xfrm rot="18933834">
              <a:off x="7513070" y="4150303"/>
              <a:ext cx="1298579" cy="1298579"/>
            </a:xfrm>
            <a:prstGeom prst="teardrop">
              <a:avLst/>
            </a:prstGeom>
            <a:gradFill flip="none" rotWithShape="1">
              <a:gsLst>
                <a:gs pos="82000">
                  <a:srgbClr val="FFC000">
                    <a:alpha val="20000"/>
                  </a:srgbClr>
                </a:gs>
                <a:gs pos="4000">
                  <a:schemeClr val="bg1">
                    <a:lumMod val="95000"/>
                    <a:alpha val="0"/>
                  </a:schemeClr>
                </a:gs>
              </a:gsLst>
              <a:lin ang="18900000" scaled="1"/>
              <a:tileRect/>
            </a:gradFill>
            <a:ln w="19050">
              <a:noFill/>
            </a:ln>
            <a:effectLst/>
          </p:spPr>
          <p:txBody>
            <a:bodyPr vert="horz" wrap="square" lIns="121920" tIns="60960" rIns="121920" bIns="60960" numCol="1" anchor="t" anchorCtr="0" compatLnSpc="1"/>
            <a:p>
              <a:endParaRPr lang="zh-CN" altLang="en-US" sz="2400"/>
            </a:p>
          </p:txBody>
        </p:sp>
        <p:sp>
          <p:nvSpPr>
            <p:cNvPr id="13" name="泪滴形 12"/>
            <p:cNvSpPr/>
            <p:nvPr/>
          </p:nvSpPr>
          <p:spPr>
            <a:xfrm rot="2698610">
              <a:off x="6583070" y="3202275"/>
              <a:ext cx="1301831" cy="1301831"/>
            </a:xfrm>
            <a:prstGeom prst="teardrop">
              <a:avLst/>
            </a:prstGeom>
            <a:gradFill flip="none" rotWithShape="1">
              <a:gsLst>
                <a:gs pos="82000">
                  <a:srgbClr val="FFC000">
                    <a:alpha val="20000"/>
                  </a:srgbClr>
                </a:gs>
                <a:gs pos="4000">
                  <a:schemeClr val="bg1">
                    <a:lumMod val="95000"/>
                    <a:alpha val="0"/>
                  </a:schemeClr>
                </a:gs>
              </a:gsLst>
              <a:lin ang="18900000" scaled="1"/>
              <a:tileRect/>
            </a:gradFill>
            <a:ln w="19050">
              <a:noFill/>
            </a:ln>
            <a:effectLst/>
          </p:spPr>
          <p:txBody>
            <a:bodyPr vert="horz" wrap="square" lIns="121920" tIns="60960" rIns="121920" bIns="60960" numCol="1" anchor="t" anchorCtr="0" compatLnSpc="1"/>
            <a:p>
              <a:endParaRPr lang="zh-CN" altLang="en-US" sz="2400"/>
            </a:p>
          </p:txBody>
        </p:sp>
        <p:sp>
          <p:nvSpPr>
            <p:cNvPr id="14" name="椭圆 13"/>
            <p:cNvSpPr/>
            <p:nvPr/>
          </p:nvSpPr>
          <p:spPr>
            <a:xfrm>
              <a:off x="7865794" y="3544621"/>
              <a:ext cx="576585" cy="576585"/>
            </a:xfrm>
            <a:prstGeom prst="ellipse">
              <a:avLst/>
            </a:prstGeom>
            <a:gradFill flip="none" rotWithShape="1">
              <a:gsLst>
                <a:gs pos="36000">
                  <a:srgbClr val="FFC000"/>
                </a:gs>
                <a:gs pos="81000">
                  <a:srgbClr val="F78B1C"/>
                </a:gs>
              </a:gsLst>
              <a:path path="circle">
                <a:fillToRect l="50000" t="50000" r="50000" b="50000"/>
              </a:path>
              <a:tileRect/>
            </a:gradFill>
            <a:ln>
              <a:noFill/>
            </a:ln>
            <a:effectLst>
              <a:outerShdw blurRad="266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grpSp>
      <p:sp>
        <p:nvSpPr>
          <p:cNvPr id="2" name="标题 1"/>
          <p:cNvSpPr>
            <a:spLocks noGrp="1"/>
          </p:cNvSpPr>
          <p:nvPr>
            <p:ph type="title"/>
          </p:nvPr>
        </p:nvSpPr>
        <p:spPr/>
        <p:txBody>
          <a:bodyPr>
            <a:normAutofit fontScale="90000"/>
          </a:bodyPr>
          <a:p>
            <a:r>
              <a:rPr lang="zh-CN" altLang="en-US" sz="5865">
                <a:latin typeface="楷体_GB2312" panose="02010609030101010101" charset="-122"/>
                <a:ea typeface="楷体_GB2312" panose="02010609030101010101" charset="-122"/>
              </a:rPr>
              <a:t>第一天</a:t>
            </a:r>
            <a:br>
              <a:rPr lang="zh-CN" altLang="en-US" sz="5865">
                <a:latin typeface="楷体_GB2312" panose="02010609030101010101" charset="-122"/>
                <a:ea typeface="楷体_GB2312" panose="02010609030101010101" charset="-122"/>
              </a:rPr>
            </a:br>
            <a:r>
              <a:rPr lang="en-US" altLang="zh-CN" sz="5865">
                <a:latin typeface="楷体_GB2312" panose="02010609030101010101" charset="-122"/>
                <a:ea typeface="楷体_GB2312" panose="02010609030101010101" charset="-122"/>
              </a:rPr>
              <a:t>——</a:t>
            </a:r>
            <a:r>
              <a:rPr lang="zh-CN" altLang="en-US" sz="5865">
                <a:latin typeface="楷体_GB2312" panose="02010609030101010101" charset="-122"/>
                <a:ea typeface="楷体_GB2312" panose="02010609030101010101" charset="-122"/>
              </a:rPr>
              <a:t>第一市场</a:t>
            </a:r>
            <a:endParaRPr lang="zh-CN" altLang="en-US" sz="5865">
              <a:latin typeface="楷体_GB2312" panose="02010609030101010101" charset="-122"/>
              <a:ea typeface="楷体_GB2312" panose="02010609030101010101" charset="-122"/>
            </a:endParaRPr>
          </a:p>
        </p:txBody>
      </p:sp>
      <p:sp>
        <p:nvSpPr>
          <p:cNvPr id="3" name="内容占位符 2"/>
          <p:cNvSpPr>
            <a:spLocks noGrp="1"/>
          </p:cNvSpPr>
          <p:nvPr>
            <p:ph idx="1"/>
          </p:nvPr>
        </p:nvSpPr>
        <p:spPr>
          <a:xfrm>
            <a:off x="422487" y="1738207"/>
            <a:ext cx="5376333" cy="5168900"/>
          </a:xfrm>
        </p:spPr>
        <p:txBody>
          <a:bodyPr>
            <a:noAutofit/>
          </a:bodyPr>
          <a:p>
            <a:r>
              <a:rPr lang="zh-CN" altLang="en-US" sz="3200"/>
              <a:t>三亚市第一市场为全国各地朋友慕名而来三亚吃海鲜选购海鲜的首选地方. 每天从四面八方慕名而来的各路食客一市场购买海鲜，场面红火热闹又秩序井然，老远就听见人声鼎沸，其中尤以网上闻名而来的自游人居多，成为三亚著名的一道景观.而在第一市场旁边就有各店家为你加工料理海鲜</a:t>
            </a:r>
            <a:endParaRPr lang="zh-CN" altLang="en-US" sz="3200"/>
          </a:p>
        </p:txBody>
      </p:sp>
      <p:pic>
        <p:nvPicPr>
          <p:cNvPr id="15" name="图片 14" descr="u=2975923027,890899057&amp;fm=27&amp;gp=0"/>
          <p:cNvPicPr>
            <a:picLocks noChangeAspect="1"/>
          </p:cNvPicPr>
          <p:nvPr/>
        </p:nvPicPr>
        <p:blipFill>
          <a:blip r:embed="rId1">
            <a:extLst>
              <a:ext uri="{BEBA8EAE-BF5A-486C-A8C5-ECC9F3942E4B}">
                <a14:imgProps xmlns:a14="http://schemas.microsoft.com/office/drawing/2010/main">
                  <a14:imgLayer r:embed="rId2"/>
                </a14:imgProps>
              </a:ext>
            </a:extLst>
          </a:blip>
          <a:srcRect/>
          <a:stretch>
            <a:fillRect/>
          </a:stretch>
        </p:blipFill>
        <p:spPr>
          <a:xfrm rot="1260000">
            <a:off x="6128173" y="565573"/>
            <a:ext cx="6349153" cy="47616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2"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Left)">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3" grpId="2"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 name=" 168"/>
          <p:cNvSpPr/>
          <p:nvPr/>
        </p:nvSpPr>
        <p:spPr>
          <a:xfrm>
            <a:off x="299720" y="-44873"/>
            <a:ext cx="11880427" cy="6997700"/>
          </a:xfrm>
          <a:prstGeom prst="roundRect">
            <a:avLst/>
          </a:prstGeom>
        </p:spPr>
        <p:style>
          <a:lnRef idx="2">
            <a:schemeClr val="accent1"/>
          </a:lnRef>
          <a:fillRef idx="1">
            <a:schemeClr val="lt1"/>
          </a:fillRef>
          <a:effectRef idx="0">
            <a:schemeClr val="accent1"/>
          </a:effectRef>
          <a:fontRef idx="minor">
            <a:schemeClr val="dk1"/>
          </a:fontRef>
        </p:style>
        <p:txBody>
          <a:bodyPr anchor="ctr">
            <a:scene3d>
              <a:camera prst="orthographicFront"/>
              <a:lightRig rig="threePt" dir="t"/>
            </a:scene3d>
            <a:sp3d>
              <a:contourClr>
                <a:srgbClr val="FFFFFF"/>
              </a:contourClr>
            </a:sp3d>
          </a:bodyPr>
          <a:p>
            <a:pPr algn="ctr" eaLnBrk="1" fontAlgn="auto" hangingPunct="1">
              <a:spcBef>
                <a:spcPts val="0"/>
              </a:spcBef>
              <a:spcAft>
                <a:spcPts val="0"/>
              </a:spcAft>
              <a:defRPr/>
            </a:pPr>
            <a:endParaRPr lang="zh-CN" altLang="en-US" sz="2400">
              <a:solidFill>
                <a:srgbClr val="FFFFFF"/>
              </a:solidFill>
            </a:endParaRPr>
          </a:p>
        </p:txBody>
      </p:sp>
      <p:pic>
        <p:nvPicPr>
          <p:cNvPr id="6" name="内容占位符 5"/>
          <p:cNvPicPr>
            <a:picLocks noChangeAspect="1"/>
          </p:cNvPicPr>
          <p:nvPr>
            <p:ph idx="1"/>
          </p:nvPr>
        </p:nvPicPr>
        <p:blipFill>
          <a:blip r:embed="rId1">
            <a:extLst>
              <a:ext uri="{BEBA8EAE-BF5A-486C-A8C5-ECC9F3942E4B}">
                <a14:imgProps xmlns:a14="http://schemas.microsoft.com/office/drawing/2010/main">
                  <a14:imgLayer r:embed="rId2"/>
                </a14:imgProps>
              </a:ext>
            </a:extLst>
          </a:blip>
          <a:srcRect/>
          <a:stretch>
            <a:fillRect/>
          </a:stretch>
        </p:blipFill>
        <p:spPr>
          <a:xfrm rot="5820000">
            <a:off x="1963420" y="-829733"/>
            <a:ext cx="4968240" cy="6678507"/>
          </a:xfrm>
          <a:prstGeom prst="rect">
            <a:avLst/>
          </a:prstGeom>
        </p:spPr>
      </p:pic>
      <p:pic>
        <p:nvPicPr>
          <p:cNvPr id="7" name="图片 6"/>
          <p:cNvPicPr>
            <a:picLocks noChangeAspect="1"/>
          </p:cNvPicPr>
          <p:nvPr/>
        </p:nvPicPr>
        <p:blipFill>
          <a:blip r:embed="rId3"/>
          <a:stretch>
            <a:fillRect/>
          </a:stretch>
        </p:blipFill>
        <p:spPr>
          <a:xfrm rot="20040000">
            <a:off x="607060" y="2164927"/>
            <a:ext cx="4213860" cy="4784513"/>
          </a:xfrm>
          <a:prstGeom prst="rect">
            <a:avLst/>
          </a:prstGeom>
        </p:spPr>
      </p:pic>
      <p:pic>
        <p:nvPicPr>
          <p:cNvPr id="8" name="图片 7"/>
          <p:cNvPicPr>
            <a:picLocks noChangeAspect="1"/>
          </p:cNvPicPr>
          <p:nvPr/>
        </p:nvPicPr>
        <p:blipFill>
          <a:blip r:embed="rId4"/>
          <a:stretch>
            <a:fillRect/>
          </a:stretch>
        </p:blipFill>
        <p:spPr>
          <a:xfrm rot="1200000">
            <a:off x="6993467" y="618913"/>
            <a:ext cx="4742180" cy="48827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IMG_4082"/>
          <p:cNvPicPr>
            <a:picLocks noChangeAspect="1"/>
          </p:cNvPicPr>
          <p:nvPr/>
        </p:nvPicPr>
        <p:blipFill>
          <a:blip r:embed="rId1"/>
          <a:stretch>
            <a:fillRect/>
          </a:stretch>
        </p:blipFill>
        <p:spPr>
          <a:xfrm>
            <a:off x="47413" y="535093"/>
            <a:ext cx="4343400" cy="5787813"/>
          </a:xfrm>
          <a:prstGeom prst="rect">
            <a:avLst/>
          </a:prstGeom>
        </p:spPr>
      </p:pic>
      <p:sp>
        <p:nvSpPr>
          <p:cNvPr id="2" name="标题 1"/>
          <p:cNvSpPr>
            <a:spLocks noGrp="1"/>
          </p:cNvSpPr>
          <p:nvPr>
            <p:ph type="title"/>
          </p:nvPr>
        </p:nvSpPr>
        <p:spPr>
          <a:xfrm>
            <a:off x="4782820" y="-5927"/>
            <a:ext cx="10515600" cy="1686560"/>
          </a:xfrm>
        </p:spPr>
        <p:txBody>
          <a:bodyPr/>
          <a:p>
            <a:r>
              <a:rPr lang="zh-CN" altLang="en-US" sz="7200">
                <a:solidFill>
                  <a:srgbClr val="0070C0"/>
                </a:solidFill>
                <a:latin typeface="仿宋_GB2312" panose="02010609030101010101" charset="-122"/>
                <a:ea typeface="仿宋_GB2312" panose="02010609030101010101" charset="-122"/>
              </a:rPr>
              <a:t>椰子饭</a:t>
            </a:r>
            <a:endParaRPr lang="zh-CN" altLang="en-US" sz="7200">
              <a:solidFill>
                <a:srgbClr val="0070C0"/>
              </a:solidFill>
              <a:latin typeface="仿宋_GB2312" panose="02010609030101010101" charset="-122"/>
              <a:ea typeface="仿宋_GB2312" panose="02010609030101010101" charset="-122"/>
            </a:endParaRPr>
          </a:p>
        </p:txBody>
      </p:sp>
      <p:sp>
        <p:nvSpPr>
          <p:cNvPr id="3" name="内容占位符 2"/>
          <p:cNvSpPr>
            <a:spLocks noGrp="1"/>
          </p:cNvSpPr>
          <p:nvPr>
            <p:ph idx="1"/>
          </p:nvPr>
        </p:nvSpPr>
        <p:spPr>
          <a:xfrm>
            <a:off x="4390813" y="1440180"/>
            <a:ext cx="7709747" cy="5456767"/>
          </a:xfrm>
        </p:spPr>
        <p:txBody>
          <a:bodyPr>
            <a:noAutofit/>
          </a:bodyPr>
          <a:p>
            <a:r>
              <a:rPr lang="zh-CN" altLang="en-US" sz="3200"/>
              <a:t>椰子饭又名椰子船，在海南的文昌等地，食用此种以椰子肉为底的船形小食品是宴请贵宾和亲朋好友的上等佳品。椰子饭做法独特，是由海南优质糯米、天然椰肉和椰汁一同蒸熟而成，</a:t>
            </a:r>
            <a:r>
              <a:rPr lang="zh-CN" altLang="en-US" sz="3200">
                <a:sym typeface="+mn-ea"/>
              </a:rPr>
              <a:t>还没凑近，便闻到一股浓浓的椰香，轻咬一口，</a:t>
            </a:r>
            <a:r>
              <a:rPr lang="zh-CN" altLang="en-US" sz="3200"/>
              <a:t>香香糯糯，甜而不腻，椰子饭是海南传统农家小吃，现在多把它做为主食的一种。你能在很多饭馆，或者第一市场等综合市场里找到椰子饭的身影，到时候别忘了来一份尝尝，在这个椰影婆娑的城市，品尝地道的椰子饭，别有一番风味。</a:t>
            </a:r>
            <a:endParaRPr lang="zh-CN" altLang="en-US" sz="3200"/>
          </a:p>
          <a:p>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zh-CN" altLang="en-US" sz="4800"/>
              <a:t>三亚湾</a:t>
            </a:r>
            <a:endParaRPr lang="zh-CN" altLang="en-US" sz="4800"/>
          </a:p>
        </p:txBody>
      </p:sp>
      <p:pic>
        <p:nvPicPr>
          <p:cNvPr id="13" name="内容占位符 12"/>
          <p:cNvPicPr>
            <a:picLocks noChangeAspect="1"/>
          </p:cNvPicPr>
          <p:nvPr>
            <p:ph idx="1"/>
          </p:nvPr>
        </p:nvPicPr>
        <p:blipFill>
          <a:blip r:embed="rId1"/>
          <a:stretch>
            <a:fillRect/>
          </a:stretch>
        </p:blipFill>
        <p:spPr>
          <a:xfrm>
            <a:off x="44873" y="1690793"/>
            <a:ext cx="6569287" cy="5120640"/>
          </a:xfrm>
          <a:prstGeom prst="rect">
            <a:avLst/>
          </a:prstGeom>
        </p:spPr>
      </p:pic>
      <p:sp>
        <p:nvSpPr>
          <p:cNvPr id="15" name="文本框 14"/>
          <p:cNvSpPr txBox="1"/>
          <p:nvPr/>
        </p:nvSpPr>
        <p:spPr>
          <a:xfrm>
            <a:off x="6614160" y="226060"/>
            <a:ext cx="5484707" cy="6247130"/>
          </a:xfrm>
          <a:prstGeom prst="rect">
            <a:avLst/>
          </a:prstGeom>
          <a:noFill/>
        </p:spPr>
        <p:txBody>
          <a:bodyPr wrap="square" rtlCol="0">
            <a:spAutoFit/>
          </a:bodyPr>
          <a:p>
            <a:endParaRPr lang="zh-CN" altLang="en-US" sz="2400"/>
          </a:p>
          <a:p>
            <a:endParaRPr lang="zh-CN" altLang="en-US" sz="2400"/>
          </a:p>
          <a:p>
            <a:r>
              <a:rPr lang="zh-CN" altLang="en-US" sz="3200"/>
              <a:t>三亚湾20公里，临海一侧为景观优美迷人的热带植物园林，与银色的沙滩、蓝色的大海相映成趣，组合成一幅色彩斑斓的长卷画图；另一侧是魅力四射的休闲度假区，布局巧妙，风格各异的幢幢别墅、座座宾馆等园林式现代建筑处处林立。椰梦长廊营造了优美的生态环境和最佳的休闲度假环境，是三亚市旅游精品的典范。</a:t>
            </a:r>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circle(in)">
                                      <p:cBhvr>
                                        <p:cTn id="7" dur="20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rot="5400000">
            <a:off x="-1019387" y="1409700"/>
            <a:ext cx="6439747" cy="4351020"/>
          </a:xfrm>
          <a:prstGeom prst="rect">
            <a:avLst/>
          </a:prstGeom>
        </p:spPr>
      </p:pic>
      <p:sp>
        <p:nvSpPr>
          <p:cNvPr id="5" name="标题 4"/>
          <p:cNvSpPr/>
          <p:nvPr>
            <p:ph type="title"/>
          </p:nvPr>
        </p:nvSpPr>
        <p:spPr>
          <a:xfrm>
            <a:off x="5335693" y="4462992"/>
            <a:ext cx="10515600" cy="1325563"/>
          </a:xfrm>
        </p:spPr>
        <p:txBody>
          <a:bodyPr/>
          <a:p>
            <a:r>
              <a:rPr lang="zh-CN" altLang="en-US"/>
              <a:t>我与沙滩合影【</a:t>
            </a:r>
            <a:r>
              <a:rPr lang="en-US" altLang="zh-CN"/>
              <a:t>emmmm..</a:t>
            </a:r>
            <a:r>
              <a:rPr lang="zh-CN" altLang="en-US"/>
              <a:t>】</a:t>
            </a:r>
            <a:endParaRPr lang="zh-CN" altLang="en-US"/>
          </a:p>
        </p:txBody>
      </p:sp>
      <p:sp>
        <p:nvSpPr>
          <p:cNvPr id="148" name=" 148"/>
          <p:cNvSpPr/>
          <p:nvPr/>
        </p:nvSpPr>
        <p:spPr>
          <a:xfrm rot="2280000">
            <a:off x="4736253" y="2875280"/>
            <a:ext cx="2236893" cy="866140"/>
          </a:xfrm>
          <a:custGeom>
            <a:avLst/>
            <a:gdLst>
              <a:gd name="connsiteX0" fmla="*/ 360040 w 576064"/>
              <a:gd name="connsiteY0" fmla="*/ 0 h 250588"/>
              <a:gd name="connsiteX1" fmla="*/ 576064 w 576064"/>
              <a:gd name="connsiteY1" fmla="*/ 125294 h 250588"/>
              <a:gd name="connsiteX2" fmla="*/ 360040 w 576064"/>
              <a:gd name="connsiteY2" fmla="*/ 250588 h 250588"/>
              <a:gd name="connsiteX3" fmla="*/ 360040 w 576064"/>
              <a:gd name="connsiteY3" fmla="*/ 143294 h 250588"/>
              <a:gd name="connsiteX4" fmla="*/ 0 w 576064"/>
              <a:gd name="connsiteY4" fmla="*/ 143294 h 250588"/>
              <a:gd name="connsiteX5" fmla="*/ 0 w 576064"/>
              <a:gd name="connsiteY5" fmla="*/ 107294 h 250588"/>
              <a:gd name="connsiteX6" fmla="*/ 360040 w 576064"/>
              <a:gd name="connsiteY6" fmla="*/ 107294 h 25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064" h="250588">
                <a:moveTo>
                  <a:pt x="360040" y="0"/>
                </a:moveTo>
                <a:lnTo>
                  <a:pt x="576064" y="125294"/>
                </a:lnTo>
                <a:lnTo>
                  <a:pt x="360040" y="250588"/>
                </a:lnTo>
                <a:lnTo>
                  <a:pt x="360040" y="143294"/>
                </a:lnTo>
                <a:lnTo>
                  <a:pt x="0" y="143294"/>
                </a:lnTo>
                <a:lnTo>
                  <a:pt x="0" y="107294"/>
                </a:lnTo>
                <a:lnTo>
                  <a:pt x="360040" y="1072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p>
            <a:pPr algn="ctr" eaLnBrk="1" fontAlgn="auto" hangingPunct="1">
              <a:spcBef>
                <a:spcPts val="0"/>
              </a:spcBef>
              <a:spcAft>
                <a:spcPts val="0"/>
              </a:spcAft>
              <a:defRPr/>
            </a:pPr>
            <a:endParaRPr lang="zh-CN" altLang="en-US" sz="24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下午</a:t>
            </a:r>
            <a:r>
              <a:rPr lang="en-US" altLang="zh-CN"/>
              <a:t>VS</a:t>
            </a:r>
            <a:r>
              <a:rPr lang="zh-CN" altLang="en-US"/>
              <a:t>黄昏</a:t>
            </a:r>
            <a:endParaRPr lang="zh-CN" altLang="en-US"/>
          </a:p>
        </p:txBody>
      </p:sp>
      <p:pic>
        <p:nvPicPr>
          <p:cNvPr id="4" name="内容占位符 3"/>
          <p:cNvPicPr>
            <a:picLocks noChangeAspect="1"/>
          </p:cNvPicPr>
          <p:nvPr>
            <p:ph idx="1"/>
          </p:nvPr>
        </p:nvPicPr>
        <p:blipFill>
          <a:blip r:embed="rId1"/>
          <a:stretch>
            <a:fillRect/>
          </a:stretch>
        </p:blipFill>
        <p:spPr>
          <a:xfrm>
            <a:off x="70273" y="1498600"/>
            <a:ext cx="9800167" cy="5390727"/>
          </a:xfrm>
          <a:prstGeom prst="rect">
            <a:avLst/>
          </a:prstGeom>
        </p:spPr>
      </p:pic>
      <p:pic>
        <p:nvPicPr>
          <p:cNvPr id="6" name="图片 5"/>
          <p:cNvPicPr>
            <a:picLocks noChangeAspect="1"/>
          </p:cNvPicPr>
          <p:nvPr/>
        </p:nvPicPr>
        <p:blipFill>
          <a:blip r:embed="rId2"/>
          <a:stretch>
            <a:fillRect/>
          </a:stretch>
        </p:blipFill>
        <p:spPr>
          <a:xfrm>
            <a:off x="5757333" y="51647"/>
            <a:ext cx="6106160" cy="6837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trips(down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东边</a:t>
            </a:r>
            <a:r>
              <a:rPr lang="en-US" altLang="zh-CN"/>
              <a:t>vs</a:t>
            </a:r>
            <a:r>
              <a:rPr lang="zh-CN" altLang="en-US"/>
              <a:t>西面</a:t>
            </a:r>
            <a:endParaRPr lang="zh-CN" altLang="en-US"/>
          </a:p>
        </p:txBody>
      </p:sp>
      <p:pic>
        <p:nvPicPr>
          <p:cNvPr id="4" name="内容占位符 3"/>
          <p:cNvPicPr>
            <a:picLocks noChangeAspect="1"/>
          </p:cNvPicPr>
          <p:nvPr>
            <p:ph idx="1"/>
          </p:nvPr>
        </p:nvPicPr>
        <p:blipFill>
          <a:blip r:embed="rId1"/>
          <a:stretch>
            <a:fillRect/>
          </a:stretch>
        </p:blipFill>
        <p:spPr>
          <a:xfrm>
            <a:off x="1897380" y="4233"/>
            <a:ext cx="9457267" cy="6852920"/>
          </a:xfrm>
          <a:prstGeom prst="rect">
            <a:avLst/>
          </a:prstGeom>
        </p:spPr>
      </p:pic>
      <p:pic>
        <p:nvPicPr>
          <p:cNvPr id="5" name="图片 4"/>
          <p:cNvPicPr>
            <a:picLocks noChangeAspect="1"/>
          </p:cNvPicPr>
          <p:nvPr/>
        </p:nvPicPr>
        <p:blipFill>
          <a:blip r:embed="rId2"/>
          <a:stretch>
            <a:fillRect/>
          </a:stretch>
        </p:blipFill>
        <p:spPr>
          <a:xfrm>
            <a:off x="1898227" y="-158327"/>
            <a:ext cx="9455573" cy="7014633"/>
          </a:xfrm>
          <a:prstGeom prst="rect">
            <a:avLst/>
          </a:prstGeom>
        </p:spPr>
      </p:pic>
      <p:pic>
        <p:nvPicPr>
          <p:cNvPr id="6" name="图片 5"/>
          <p:cNvPicPr>
            <a:picLocks noChangeAspect="1"/>
          </p:cNvPicPr>
          <p:nvPr/>
        </p:nvPicPr>
        <p:blipFill>
          <a:blip r:embed="rId3"/>
          <a:stretch>
            <a:fillRect/>
          </a:stretch>
        </p:blipFill>
        <p:spPr>
          <a:xfrm>
            <a:off x="1879600" y="-77893"/>
            <a:ext cx="9474200" cy="68529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xit" presetSubtype="32" fill="hold" nodeType="clickEffect">
                                  <p:stCondLst>
                                    <p:cond delay="0"/>
                                  </p:stCondLst>
                                  <p:childTnLst>
                                    <p:animEffect transition="out" filter="box(out)">
                                      <p:cBhvr>
                                        <p:cTn id="15" dur="2000"/>
                                        <p:tgtEl>
                                          <p:spTgt spid="4"/>
                                        </p:tgtEl>
                                      </p:cBhvr>
                                    </p:animEffect>
                                    <p:set>
                                      <p:cBhvr>
                                        <p:cTn id="16" dur="1" fill="hold">
                                          <p:stCondLst>
                                            <p:cond delay="19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edge">
                                      <p:cBhvr>
                                        <p:cTn id="3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1056</Words>
  <Application>WPS 演示</Application>
  <PresentationFormat>宽屏</PresentationFormat>
  <Paragraphs>75</Paragraphs>
  <Slides>17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Arial</vt:lpstr>
      <vt:lpstr>宋体</vt:lpstr>
      <vt:lpstr>Wingdings</vt:lpstr>
      <vt:lpstr>Arial Unicode MS</vt:lpstr>
      <vt:lpstr>Calibri Light</vt:lpstr>
      <vt:lpstr>Latha</vt:lpstr>
      <vt:lpstr>Calibri</vt:lpstr>
      <vt:lpstr>Segoe UI</vt:lpstr>
      <vt:lpstr>微软雅黑</vt:lpstr>
      <vt:lpstr>Arial Unicode MS</vt:lpstr>
      <vt:lpstr>楷体_GB2312</vt:lpstr>
      <vt:lpstr>仿宋_GB2312</vt:lpstr>
      <vt:lpstr>Times New Roman</vt:lpstr>
      <vt:lpstr>Office 主题</vt:lpstr>
      <vt:lpstr>PowerPoint 演示文稿</vt:lpstr>
      <vt:lpstr>PowerPoint 演示文稿</vt:lpstr>
      <vt:lpstr>第一天 ——第一市场</vt:lpstr>
      <vt:lpstr>PowerPoint 演示文稿</vt:lpstr>
      <vt:lpstr>椰子饭</vt:lpstr>
      <vt:lpstr>三亚湾</vt:lpstr>
      <vt:lpstr>我与沙滩合影【emmmm..】</vt:lpstr>
      <vt:lpstr>下午VS黄昏</vt:lpstr>
      <vt:lpstr>东边vs西面</vt:lpstr>
      <vt:lpstr>第二天 亚龙湾</vt:lpstr>
      <vt:lpstr>第三天 海棠湾</vt:lpstr>
      <vt:lpstr>第四天 蜈支洲岛</vt:lpstr>
      <vt:lpstr>PowerPoint 演示文稿</vt:lpstr>
      <vt:lpstr>观鸟园</vt:lpstr>
      <vt:lpstr>七步桥and龙须丝【？？？】</vt:lpstr>
      <vt:lpstr>与羊驼合影</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cp:revision>
  <dcterms:created xsi:type="dcterms:W3CDTF">2017-10-03T10:02:05Z</dcterms:created>
  <dcterms:modified xsi:type="dcterms:W3CDTF">2017-10-03T10:13:57Z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